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89" r:id="rId3"/>
    <p:sldMasterId id="2147483695" r:id="rId4"/>
  </p:sldMasterIdLst>
  <p:notesMasterIdLst>
    <p:notesMasterId r:id="rId45"/>
  </p:notesMasterIdLst>
  <p:sldIdLst>
    <p:sldId id="256" r:id="rId5"/>
    <p:sldId id="677" r:id="rId6"/>
    <p:sldId id="600" r:id="rId7"/>
    <p:sldId id="625" r:id="rId8"/>
    <p:sldId id="626" r:id="rId9"/>
    <p:sldId id="627" r:id="rId10"/>
    <p:sldId id="707" r:id="rId11"/>
    <p:sldId id="616" r:id="rId12"/>
    <p:sldId id="708" r:id="rId13"/>
    <p:sldId id="709" r:id="rId14"/>
    <p:sldId id="710" r:id="rId15"/>
    <p:sldId id="634" r:id="rId16"/>
    <p:sldId id="638" r:id="rId17"/>
    <p:sldId id="636" r:id="rId18"/>
    <p:sldId id="639" r:id="rId19"/>
    <p:sldId id="640" r:id="rId20"/>
    <p:sldId id="642" r:id="rId21"/>
    <p:sldId id="643" r:id="rId22"/>
    <p:sldId id="1590" r:id="rId23"/>
    <p:sldId id="637" r:id="rId24"/>
    <p:sldId id="670" r:id="rId25"/>
    <p:sldId id="685" r:id="rId26"/>
    <p:sldId id="686" r:id="rId27"/>
    <p:sldId id="712" r:id="rId28"/>
    <p:sldId id="656" r:id="rId29"/>
    <p:sldId id="657" r:id="rId30"/>
    <p:sldId id="658" r:id="rId31"/>
    <p:sldId id="663" r:id="rId32"/>
    <p:sldId id="666" r:id="rId33"/>
    <p:sldId id="664" r:id="rId34"/>
    <p:sldId id="665" r:id="rId35"/>
    <p:sldId id="667" r:id="rId36"/>
    <p:sldId id="659" r:id="rId37"/>
    <p:sldId id="660" r:id="rId38"/>
    <p:sldId id="661" r:id="rId39"/>
    <p:sldId id="662" r:id="rId40"/>
    <p:sldId id="669" r:id="rId41"/>
    <p:sldId id="713" r:id="rId42"/>
    <p:sldId id="668" r:id="rId43"/>
    <p:sldId id="25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85BC84-1ED6-4C7A-9A97-BEE1DB81832A}">
          <p14:sldIdLst>
            <p14:sldId id="256"/>
            <p14:sldId id="677"/>
            <p14:sldId id="600"/>
            <p14:sldId id="625"/>
            <p14:sldId id="626"/>
            <p14:sldId id="627"/>
          </p14:sldIdLst>
        </p14:section>
        <p14:section name="Azure networking fundamentals" id="{556B8246-E351-4091-82F6-F22FA469A198}">
          <p14:sldIdLst>
            <p14:sldId id="707"/>
            <p14:sldId id="616"/>
            <p14:sldId id="708"/>
            <p14:sldId id="709"/>
            <p14:sldId id="710"/>
            <p14:sldId id="634"/>
            <p14:sldId id="638"/>
            <p14:sldId id="636"/>
            <p14:sldId id="639"/>
            <p14:sldId id="640"/>
            <p14:sldId id="642"/>
            <p14:sldId id="643"/>
            <p14:sldId id="1590"/>
            <p14:sldId id="637"/>
            <p14:sldId id="670"/>
            <p14:sldId id="685"/>
            <p14:sldId id="686"/>
          </p14:sldIdLst>
        </p14:section>
        <p14:section name="ER fundamentals" id="{4408DB82-C109-4BAC-9E46-32E12841BE58}">
          <p14:sldIdLst>
            <p14:sldId id="712"/>
            <p14:sldId id="656"/>
            <p14:sldId id="657"/>
            <p14:sldId id="658"/>
            <p14:sldId id="663"/>
            <p14:sldId id="666"/>
            <p14:sldId id="664"/>
            <p14:sldId id="665"/>
            <p14:sldId id="667"/>
            <p14:sldId id="659"/>
            <p14:sldId id="660"/>
            <p14:sldId id="661"/>
            <p14:sldId id="662"/>
            <p14:sldId id="669"/>
            <p14:sldId id="713"/>
            <p14:sldId id="668"/>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26ADA1-559A-4365-A44E-C490E1FB8CB5}" v="38" dt="2019-10-14T08:06:21.9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0505" autoAdjust="0"/>
  </p:normalViewPr>
  <p:slideViewPr>
    <p:cSldViewPr snapToGrid="0" snapToObjects="1">
      <p:cViewPr varScale="1">
        <p:scale>
          <a:sx n="80" d="100"/>
          <a:sy n="80" d="100"/>
        </p:scale>
        <p:origin x="174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Levy" userId="687b95b9-071c-46c3-8399-192c10b763c0" providerId="ADAL" clId="{5C26ADA1-559A-4365-A44E-C490E1FB8CB5}"/>
    <pc:docChg chg="modSld">
      <pc:chgData name="Matthew Levy" userId="687b95b9-071c-46c3-8399-192c10b763c0" providerId="ADAL" clId="{5C26ADA1-559A-4365-A44E-C490E1FB8CB5}" dt="2019-10-14T08:06:21.912" v="66"/>
      <pc:docMkLst>
        <pc:docMk/>
      </pc:docMkLst>
      <pc:sldChg chg="modSp">
        <pc:chgData name="Matthew Levy" userId="687b95b9-071c-46c3-8399-192c10b763c0" providerId="ADAL" clId="{5C26ADA1-559A-4365-A44E-C490E1FB8CB5}" dt="2019-10-14T08:06:21.912" v="66"/>
        <pc:sldMkLst>
          <pc:docMk/>
          <pc:sldMk cId="3737736050" sldId="257"/>
        </pc:sldMkLst>
        <pc:spChg chg="mod">
          <ac:chgData name="Matthew Levy" userId="687b95b9-071c-46c3-8399-192c10b763c0" providerId="ADAL" clId="{5C26ADA1-559A-4365-A44E-C490E1FB8CB5}" dt="2019-10-14T08:03:31.931" v="19" actId="20577"/>
          <ac:spMkLst>
            <pc:docMk/>
            <pc:sldMk cId="3737736050" sldId="257"/>
            <ac:spMk id="2" creationId="{B4816B3D-75D7-CC40-B6A1-81B19EBE07AB}"/>
          </ac:spMkLst>
        </pc:spChg>
        <pc:spChg chg="mod">
          <ac:chgData name="Matthew Levy" userId="687b95b9-071c-46c3-8399-192c10b763c0" providerId="ADAL" clId="{5C26ADA1-559A-4365-A44E-C490E1FB8CB5}" dt="2019-10-14T08:06:21.912" v="66"/>
          <ac:spMkLst>
            <pc:docMk/>
            <pc:sldMk cId="3737736050" sldId="257"/>
            <ac:spMk id="7" creationId="{4569ABAD-DD5D-7D4F-A8B1-3BA2F069EA82}"/>
          </ac:spMkLst>
        </pc:spChg>
      </pc:sldChg>
      <pc:sldChg chg="modNotesTx">
        <pc:chgData name="Matthew Levy" userId="687b95b9-071c-46c3-8399-192c10b763c0" providerId="ADAL" clId="{5C26ADA1-559A-4365-A44E-C490E1FB8CB5}" dt="2019-10-14T08:02:16.062" v="0" actId="6549"/>
        <pc:sldMkLst>
          <pc:docMk/>
          <pc:sldMk cId="3617659411" sldId="677"/>
        </pc:sldMkLst>
      </pc:sldChg>
    </pc:docChg>
  </pc:docChgLst>
  <pc:docChgLst>
    <pc:chgData name="Matthew Levy" userId="687b95b9-071c-46c3-8399-192c10b763c0" providerId="ADAL" clId="{0259E925-2F7A-4A05-93A2-303B6374F638}"/>
    <pc:docChg chg="undo redo custSel addSld delSld modSld sldOrd modSection">
      <pc:chgData name="Matthew Levy" userId="687b95b9-071c-46c3-8399-192c10b763c0" providerId="ADAL" clId="{0259E925-2F7A-4A05-93A2-303B6374F638}" dt="2019-10-10T23:21:13.349" v="251"/>
      <pc:docMkLst>
        <pc:docMk/>
      </pc:docMkLst>
      <pc:sldChg chg="modSp">
        <pc:chgData name="Matthew Levy" userId="687b95b9-071c-46c3-8399-192c10b763c0" providerId="ADAL" clId="{0259E925-2F7A-4A05-93A2-303B6374F638}" dt="2019-10-10T09:36:14.654" v="147" actId="20577"/>
        <pc:sldMkLst>
          <pc:docMk/>
          <pc:sldMk cId="1770972933" sldId="256"/>
        </pc:sldMkLst>
        <pc:spChg chg="mod">
          <ac:chgData name="Matthew Levy" userId="687b95b9-071c-46c3-8399-192c10b763c0" providerId="ADAL" clId="{0259E925-2F7A-4A05-93A2-303B6374F638}" dt="2019-10-10T09:34:34.586" v="15" actId="20577"/>
          <ac:spMkLst>
            <pc:docMk/>
            <pc:sldMk cId="1770972933" sldId="256"/>
            <ac:spMk id="2" creationId="{818F06F4-CACF-A44D-A083-5AE9783A19B0}"/>
          </ac:spMkLst>
        </pc:spChg>
        <pc:spChg chg="mod">
          <ac:chgData name="Matthew Levy" userId="687b95b9-071c-46c3-8399-192c10b763c0" providerId="ADAL" clId="{0259E925-2F7A-4A05-93A2-303B6374F638}" dt="2019-10-10T09:36:14.654" v="147" actId="20577"/>
          <ac:spMkLst>
            <pc:docMk/>
            <pc:sldMk cId="1770972933" sldId="256"/>
            <ac:spMk id="3" creationId="{8C9CDF67-DB8E-D142-9791-876662EF56EC}"/>
          </ac:spMkLst>
        </pc:spChg>
      </pc:sldChg>
      <pc:sldChg chg="add">
        <pc:chgData name="Matthew Levy" userId="687b95b9-071c-46c3-8399-192c10b763c0" providerId="ADAL" clId="{0259E925-2F7A-4A05-93A2-303B6374F638}" dt="2019-10-10T21:48:23.987" v="238"/>
        <pc:sldMkLst>
          <pc:docMk/>
          <pc:sldMk cId="759956958" sldId="600"/>
        </pc:sldMkLst>
      </pc:sldChg>
      <pc:sldChg chg="add ord">
        <pc:chgData name="Matthew Levy" userId="687b95b9-071c-46c3-8399-192c10b763c0" providerId="ADAL" clId="{0259E925-2F7A-4A05-93A2-303B6374F638}" dt="2019-10-10T22:51:15.218" v="243" actId="20578"/>
        <pc:sldMkLst>
          <pc:docMk/>
          <pc:sldMk cId="143891509" sldId="616"/>
        </pc:sldMkLst>
      </pc:sldChg>
      <pc:sldChg chg="add del">
        <pc:chgData name="Matthew Levy" userId="687b95b9-071c-46c3-8399-192c10b763c0" providerId="ADAL" clId="{0259E925-2F7A-4A05-93A2-303B6374F638}" dt="2019-10-10T22:50:44.514" v="242" actId="47"/>
        <pc:sldMkLst>
          <pc:docMk/>
          <pc:sldMk cId="944964599" sldId="620"/>
        </pc:sldMkLst>
      </pc:sldChg>
      <pc:sldChg chg="modSp add">
        <pc:chgData name="Matthew Levy" userId="687b95b9-071c-46c3-8399-192c10b763c0" providerId="ADAL" clId="{0259E925-2F7A-4A05-93A2-303B6374F638}" dt="2019-10-10T21:51:01.712" v="240" actId="20577"/>
        <pc:sldMkLst>
          <pc:docMk/>
          <pc:sldMk cId="849517920" sldId="625"/>
        </pc:sldMkLst>
        <pc:spChg chg="mod">
          <ac:chgData name="Matthew Levy" userId="687b95b9-071c-46c3-8399-192c10b763c0" providerId="ADAL" clId="{0259E925-2F7A-4A05-93A2-303B6374F638}" dt="2019-10-10T21:51:01.712" v="240" actId="20577"/>
          <ac:spMkLst>
            <pc:docMk/>
            <pc:sldMk cId="849517920" sldId="625"/>
            <ac:spMk id="5" creationId="{FD2A6A21-8E20-4B17-ACAE-76BAB74FC2C7}"/>
          </ac:spMkLst>
        </pc:spChg>
      </pc:sldChg>
      <pc:sldChg chg="modSp add setBg">
        <pc:chgData name="Matthew Levy" userId="687b95b9-071c-46c3-8399-192c10b763c0" providerId="ADAL" clId="{0259E925-2F7A-4A05-93A2-303B6374F638}" dt="2019-10-10T21:16:35.430" v="226"/>
        <pc:sldMkLst>
          <pc:docMk/>
          <pc:sldMk cId="570119316" sldId="626"/>
        </pc:sldMkLst>
        <pc:picChg chg="mod">
          <ac:chgData name="Matthew Levy" userId="687b95b9-071c-46c3-8399-192c10b763c0" providerId="ADAL" clId="{0259E925-2F7A-4A05-93A2-303B6374F638}" dt="2019-10-10T21:14:22.770" v="216" actId="1035"/>
          <ac:picMkLst>
            <pc:docMk/>
            <pc:sldMk cId="570119316" sldId="626"/>
            <ac:picMk id="6" creationId="{6F074F30-4561-426F-855C-931D0C2B78D8}"/>
          </ac:picMkLst>
        </pc:picChg>
      </pc:sldChg>
      <pc:sldChg chg="add">
        <pc:chgData name="Matthew Levy" userId="687b95b9-071c-46c3-8399-192c10b763c0" providerId="ADAL" clId="{0259E925-2F7A-4A05-93A2-303B6374F638}" dt="2019-10-10T21:13:48.380" v="215"/>
        <pc:sldMkLst>
          <pc:docMk/>
          <pc:sldMk cId="3346790918" sldId="627"/>
        </pc:sldMkLst>
      </pc:sldChg>
      <pc:sldChg chg="add del">
        <pc:chgData name="Matthew Levy" userId="687b95b9-071c-46c3-8399-192c10b763c0" providerId="ADAL" clId="{0259E925-2F7A-4A05-93A2-303B6374F638}" dt="2019-10-10T22:50:44.514" v="242" actId="47"/>
        <pc:sldMkLst>
          <pc:docMk/>
          <pc:sldMk cId="2058507554" sldId="632"/>
        </pc:sldMkLst>
      </pc:sldChg>
      <pc:sldChg chg="add del">
        <pc:chgData name="Matthew Levy" userId="687b95b9-071c-46c3-8399-192c10b763c0" providerId="ADAL" clId="{0259E925-2F7A-4A05-93A2-303B6374F638}" dt="2019-10-10T22:50:44.514" v="242" actId="47"/>
        <pc:sldMkLst>
          <pc:docMk/>
          <pc:sldMk cId="598369104" sldId="633"/>
        </pc:sldMkLst>
      </pc:sldChg>
      <pc:sldChg chg="add">
        <pc:chgData name="Matthew Levy" userId="687b95b9-071c-46c3-8399-192c10b763c0" providerId="ADAL" clId="{0259E925-2F7A-4A05-93A2-303B6374F638}" dt="2019-10-10T23:08:55.049" v="249"/>
        <pc:sldMkLst>
          <pc:docMk/>
          <pc:sldMk cId="4092822590" sldId="637"/>
        </pc:sldMkLst>
      </pc:sldChg>
      <pc:sldChg chg="add modTransition">
        <pc:chgData name="Matthew Levy" userId="687b95b9-071c-46c3-8399-192c10b763c0" providerId="ADAL" clId="{0259E925-2F7A-4A05-93A2-303B6374F638}" dt="2019-10-10T22:54:51.905" v="248"/>
        <pc:sldMkLst>
          <pc:docMk/>
          <pc:sldMk cId="4214218069" sldId="643"/>
        </pc:sldMkLst>
      </pc:sldChg>
      <pc:sldChg chg="add">
        <pc:chgData name="Matthew Levy" userId="687b95b9-071c-46c3-8399-192c10b763c0" providerId="ADAL" clId="{0259E925-2F7A-4A05-93A2-303B6374F638}" dt="2019-10-10T23:10:25.270" v="250"/>
        <pc:sldMkLst>
          <pc:docMk/>
          <pc:sldMk cId="3318812921" sldId="656"/>
        </pc:sldMkLst>
      </pc:sldChg>
      <pc:sldChg chg="add">
        <pc:chgData name="Matthew Levy" userId="687b95b9-071c-46c3-8399-192c10b763c0" providerId="ADAL" clId="{0259E925-2F7A-4A05-93A2-303B6374F638}" dt="2019-10-10T23:10:25.270" v="250"/>
        <pc:sldMkLst>
          <pc:docMk/>
          <pc:sldMk cId="3450129578" sldId="657"/>
        </pc:sldMkLst>
      </pc:sldChg>
      <pc:sldChg chg="add">
        <pc:chgData name="Matthew Levy" userId="687b95b9-071c-46c3-8399-192c10b763c0" providerId="ADAL" clId="{0259E925-2F7A-4A05-93A2-303B6374F638}" dt="2019-10-10T23:10:25.270" v="250"/>
        <pc:sldMkLst>
          <pc:docMk/>
          <pc:sldMk cId="3018837570" sldId="658"/>
        </pc:sldMkLst>
      </pc:sldChg>
      <pc:sldChg chg="add">
        <pc:chgData name="Matthew Levy" userId="687b95b9-071c-46c3-8399-192c10b763c0" providerId="ADAL" clId="{0259E925-2F7A-4A05-93A2-303B6374F638}" dt="2019-10-10T23:10:25.270" v="250"/>
        <pc:sldMkLst>
          <pc:docMk/>
          <pc:sldMk cId="2265809333" sldId="659"/>
        </pc:sldMkLst>
      </pc:sldChg>
      <pc:sldChg chg="add">
        <pc:chgData name="Matthew Levy" userId="687b95b9-071c-46c3-8399-192c10b763c0" providerId="ADAL" clId="{0259E925-2F7A-4A05-93A2-303B6374F638}" dt="2019-10-10T23:10:25.270" v="250"/>
        <pc:sldMkLst>
          <pc:docMk/>
          <pc:sldMk cId="3238850398" sldId="660"/>
        </pc:sldMkLst>
      </pc:sldChg>
      <pc:sldChg chg="add">
        <pc:chgData name="Matthew Levy" userId="687b95b9-071c-46c3-8399-192c10b763c0" providerId="ADAL" clId="{0259E925-2F7A-4A05-93A2-303B6374F638}" dt="2019-10-10T23:10:25.270" v="250"/>
        <pc:sldMkLst>
          <pc:docMk/>
          <pc:sldMk cId="3262282254" sldId="661"/>
        </pc:sldMkLst>
      </pc:sldChg>
      <pc:sldChg chg="add">
        <pc:chgData name="Matthew Levy" userId="687b95b9-071c-46c3-8399-192c10b763c0" providerId="ADAL" clId="{0259E925-2F7A-4A05-93A2-303B6374F638}" dt="2019-10-10T23:10:25.270" v="250"/>
        <pc:sldMkLst>
          <pc:docMk/>
          <pc:sldMk cId="3041775825" sldId="662"/>
        </pc:sldMkLst>
      </pc:sldChg>
      <pc:sldChg chg="add">
        <pc:chgData name="Matthew Levy" userId="687b95b9-071c-46c3-8399-192c10b763c0" providerId="ADAL" clId="{0259E925-2F7A-4A05-93A2-303B6374F638}" dt="2019-10-10T23:10:25.270" v="250"/>
        <pc:sldMkLst>
          <pc:docMk/>
          <pc:sldMk cId="4272267135" sldId="663"/>
        </pc:sldMkLst>
      </pc:sldChg>
      <pc:sldChg chg="add">
        <pc:chgData name="Matthew Levy" userId="687b95b9-071c-46c3-8399-192c10b763c0" providerId="ADAL" clId="{0259E925-2F7A-4A05-93A2-303B6374F638}" dt="2019-10-10T23:10:25.270" v="250"/>
        <pc:sldMkLst>
          <pc:docMk/>
          <pc:sldMk cId="272870001" sldId="664"/>
        </pc:sldMkLst>
      </pc:sldChg>
      <pc:sldChg chg="add">
        <pc:chgData name="Matthew Levy" userId="687b95b9-071c-46c3-8399-192c10b763c0" providerId="ADAL" clId="{0259E925-2F7A-4A05-93A2-303B6374F638}" dt="2019-10-10T23:10:25.270" v="250"/>
        <pc:sldMkLst>
          <pc:docMk/>
          <pc:sldMk cId="2934912841" sldId="665"/>
        </pc:sldMkLst>
      </pc:sldChg>
      <pc:sldChg chg="add">
        <pc:chgData name="Matthew Levy" userId="687b95b9-071c-46c3-8399-192c10b763c0" providerId="ADAL" clId="{0259E925-2F7A-4A05-93A2-303B6374F638}" dt="2019-10-10T23:10:25.270" v="250"/>
        <pc:sldMkLst>
          <pc:docMk/>
          <pc:sldMk cId="1313848646" sldId="666"/>
        </pc:sldMkLst>
      </pc:sldChg>
      <pc:sldChg chg="add">
        <pc:chgData name="Matthew Levy" userId="687b95b9-071c-46c3-8399-192c10b763c0" providerId="ADAL" clId="{0259E925-2F7A-4A05-93A2-303B6374F638}" dt="2019-10-10T23:10:25.270" v="250"/>
        <pc:sldMkLst>
          <pc:docMk/>
          <pc:sldMk cId="896081346" sldId="667"/>
        </pc:sldMkLst>
      </pc:sldChg>
      <pc:sldChg chg="add">
        <pc:chgData name="Matthew Levy" userId="687b95b9-071c-46c3-8399-192c10b763c0" providerId="ADAL" clId="{0259E925-2F7A-4A05-93A2-303B6374F638}" dt="2019-10-10T23:10:25.270" v="250"/>
        <pc:sldMkLst>
          <pc:docMk/>
          <pc:sldMk cId="1626902540" sldId="668"/>
        </pc:sldMkLst>
      </pc:sldChg>
      <pc:sldChg chg="add">
        <pc:chgData name="Matthew Levy" userId="687b95b9-071c-46c3-8399-192c10b763c0" providerId="ADAL" clId="{0259E925-2F7A-4A05-93A2-303B6374F638}" dt="2019-10-10T23:10:25.270" v="250"/>
        <pc:sldMkLst>
          <pc:docMk/>
          <pc:sldMk cId="2080377620" sldId="669"/>
        </pc:sldMkLst>
      </pc:sldChg>
      <pc:sldChg chg="add">
        <pc:chgData name="Matthew Levy" userId="687b95b9-071c-46c3-8399-192c10b763c0" providerId="ADAL" clId="{0259E925-2F7A-4A05-93A2-303B6374F638}" dt="2019-10-10T23:08:55.049" v="249"/>
        <pc:sldMkLst>
          <pc:docMk/>
          <pc:sldMk cId="3213266426" sldId="670"/>
        </pc:sldMkLst>
      </pc:sldChg>
      <pc:sldChg chg="addSp delSp modSp add del setBg">
        <pc:chgData name="Matthew Levy" userId="687b95b9-071c-46c3-8399-192c10b763c0" providerId="ADAL" clId="{0259E925-2F7A-4A05-93A2-303B6374F638}" dt="2019-10-10T21:49:17.798" v="239" actId="207"/>
        <pc:sldMkLst>
          <pc:docMk/>
          <pc:sldMk cId="3617659411" sldId="677"/>
        </pc:sldMkLst>
        <pc:spChg chg="add del">
          <ac:chgData name="Matthew Levy" userId="687b95b9-071c-46c3-8399-192c10b763c0" providerId="ADAL" clId="{0259E925-2F7A-4A05-93A2-303B6374F638}" dt="2019-10-10T21:13:31.298" v="214"/>
          <ac:spMkLst>
            <pc:docMk/>
            <pc:sldMk cId="3617659411" sldId="677"/>
            <ac:spMk id="12" creationId="{C9CAC2E7-1833-4C93-8FFC-6FE47A3531E6}"/>
          </ac:spMkLst>
        </pc:spChg>
        <pc:spChg chg="mod">
          <ac:chgData name="Matthew Levy" userId="687b95b9-071c-46c3-8399-192c10b763c0" providerId="ADAL" clId="{0259E925-2F7A-4A05-93A2-303B6374F638}" dt="2019-10-10T21:49:17.798" v="239" actId="207"/>
          <ac:spMkLst>
            <pc:docMk/>
            <pc:sldMk cId="3617659411" sldId="677"/>
            <ac:spMk id="30" creationId="{B6EB34D3-3C0A-C447-8F4F-0D52D1984080}"/>
          </ac:spMkLst>
        </pc:spChg>
        <pc:spChg chg="mod">
          <ac:chgData name="Matthew Levy" userId="687b95b9-071c-46c3-8399-192c10b763c0" providerId="ADAL" clId="{0259E925-2F7A-4A05-93A2-303B6374F638}" dt="2019-10-10T21:17:59.786" v="233" actId="14100"/>
          <ac:spMkLst>
            <pc:docMk/>
            <pc:sldMk cId="3617659411" sldId="677"/>
            <ac:spMk id="31" creationId="{BBFE7DDB-1CE1-EB49-AB63-355886E80D45}"/>
          </ac:spMkLst>
        </pc:spChg>
        <pc:spChg chg="del">
          <ac:chgData name="Matthew Levy" userId="687b95b9-071c-46c3-8399-192c10b763c0" providerId="ADAL" clId="{0259E925-2F7A-4A05-93A2-303B6374F638}" dt="2019-10-10T09:45:58.056" v="211" actId="478"/>
          <ac:spMkLst>
            <pc:docMk/>
            <pc:sldMk cId="3617659411" sldId="677"/>
            <ac:spMk id="528" creationId="{681A3DC8-EC88-441E-8A96-0BDBBC9096EB}"/>
          </ac:spMkLst>
        </pc:spChg>
        <pc:spChg chg="del mod">
          <ac:chgData name="Matthew Levy" userId="687b95b9-071c-46c3-8399-192c10b763c0" providerId="ADAL" clId="{0259E925-2F7A-4A05-93A2-303B6374F638}" dt="2019-10-10T09:44:31.855" v="188" actId="478"/>
          <ac:spMkLst>
            <pc:docMk/>
            <pc:sldMk cId="3617659411" sldId="677"/>
            <ac:spMk id="535" creationId="{2C8A619B-C4A5-43EA-9D6B-B9092460BC3F}"/>
          </ac:spMkLst>
        </pc:spChg>
        <pc:spChg chg="add del">
          <ac:chgData name="Matthew Levy" userId="687b95b9-071c-46c3-8399-192c10b763c0" providerId="ADAL" clId="{0259E925-2F7A-4A05-93A2-303B6374F638}" dt="2019-10-10T09:43:35.139" v="179" actId="478"/>
          <ac:spMkLst>
            <pc:docMk/>
            <pc:sldMk cId="3617659411" sldId="677"/>
            <ac:spMk id="537" creationId="{2DB2FA45-67A7-4912-99EA-3996A0BD44AD}"/>
          </ac:spMkLst>
        </pc:spChg>
        <pc:spChg chg="add del">
          <ac:chgData name="Matthew Levy" userId="687b95b9-071c-46c3-8399-192c10b763c0" providerId="ADAL" clId="{0259E925-2F7A-4A05-93A2-303B6374F638}" dt="2019-10-10T09:43:35.734" v="180" actId="478"/>
          <ac:spMkLst>
            <pc:docMk/>
            <pc:sldMk cId="3617659411" sldId="677"/>
            <ac:spMk id="538" creationId="{60D5AD9E-316C-401C-90A4-8EB722C530A9}"/>
          </ac:spMkLst>
        </pc:spChg>
        <pc:spChg chg="mod">
          <ac:chgData name="Matthew Levy" userId="687b95b9-071c-46c3-8399-192c10b763c0" providerId="ADAL" clId="{0259E925-2F7A-4A05-93A2-303B6374F638}" dt="2019-10-10T09:42:27.763" v="150" actId="207"/>
          <ac:spMkLst>
            <pc:docMk/>
            <pc:sldMk cId="3617659411" sldId="677"/>
            <ac:spMk id="539" creationId="{28D0FF5B-619F-4B0D-93EE-CBD62101D5AC}"/>
          </ac:spMkLst>
        </pc:spChg>
        <pc:spChg chg="add del">
          <ac:chgData name="Matthew Levy" userId="687b95b9-071c-46c3-8399-192c10b763c0" providerId="ADAL" clId="{0259E925-2F7A-4A05-93A2-303B6374F638}" dt="2019-10-10T09:43:36.199" v="181" actId="478"/>
          <ac:spMkLst>
            <pc:docMk/>
            <pc:sldMk cId="3617659411" sldId="677"/>
            <ac:spMk id="541" creationId="{7F4A074F-4906-4F9B-AD04-8FDB8B0CD0E7}"/>
          </ac:spMkLst>
        </pc:spChg>
        <pc:spChg chg="add mod">
          <ac:chgData name="Matthew Levy" userId="687b95b9-071c-46c3-8399-192c10b763c0" providerId="ADAL" clId="{0259E925-2F7A-4A05-93A2-303B6374F638}" dt="2019-10-10T09:45:38.293" v="209" actId="1076"/>
          <ac:spMkLst>
            <pc:docMk/>
            <pc:sldMk cId="3617659411" sldId="677"/>
            <ac:spMk id="1461" creationId="{BE213629-0B58-4C6F-9FCC-0586495FB51F}"/>
          </ac:spMkLst>
        </pc:spChg>
        <pc:spChg chg="add mod">
          <ac:chgData name="Matthew Levy" userId="687b95b9-071c-46c3-8399-192c10b763c0" providerId="ADAL" clId="{0259E925-2F7A-4A05-93A2-303B6374F638}" dt="2019-10-10T09:45:38.293" v="209" actId="1076"/>
          <ac:spMkLst>
            <pc:docMk/>
            <pc:sldMk cId="3617659411" sldId="677"/>
            <ac:spMk id="1462" creationId="{600B4A89-D7DA-4C3C-8270-007C74549708}"/>
          </ac:spMkLst>
        </pc:spChg>
        <pc:spChg chg="add mod">
          <ac:chgData name="Matthew Levy" userId="687b95b9-071c-46c3-8399-192c10b763c0" providerId="ADAL" clId="{0259E925-2F7A-4A05-93A2-303B6374F638}" dt="2019-10-10T09:46:16.554" v="212" actId="1076"/>
          <ac:spMkLst>
            <pc:docMk/>
            <pc:sldMk cId="3617659411" sldId="677"/>
            <ac:spMk id="1463" creationId="{7F27021E-E1AA-49DB-B65E-B1766AFCC018}"/>
          </ac:spMkLst>
        </pc:spChg>
        <pc:spChg chg="add mod">
          <ac:chgData name="Matthew Levy" userId="687b95b9-071c-46c3-8399-192c10b763c0" providerId="ADAL" clId="{0259E925-2F7A-4A05-93A2-303B6374F638}" dt="2019-10-10T09:46:16.554" v="212" actId="1076"/>
          <ac:spMkLst>
            <pc:docMk/>
            <pc:sldMk cId="3617659411" sldId="677"/>
            <ac:spMk id="1464" creationId="{D6660E3C-EDC1-4766-A4D3-36B5AFFAA145}"/>
          </ac:spMkLst>
        </pc:spChg>
        <pc:grpChg chg="mod">
          <ac:chgData name="Matthew Levy" userId="687b95b9-071c-46c3-8399-192c10b763c0" providerId="ADAL" clId="{0259E925-2F7A-4A05-93A2-303B6374F638}" dt="2019-10-10T21:17:45.717" v="232" actId="1076"/>
          <ac:grpSpMkLst>
            <pc:docMk/>
            <pc:sldMk cId="3617659411" sldId="677"/>
            <ac:grpSpMk id="3" creationId="{12DD8C1E-72D1-41CB-B549-FDD97510B290}"/>
          </ac:grpSpMkLst>
        </pc:grpChg>
        <pc:grpChg chg="mod">
          <ac:chgData name="Matthew Levy" userId="687b95b9-071c-46c3-8399-192c10b763c0" providerId="ADAL" clId="{0259E925-2F7A-4A05-93A2-303B6374F638}" dt="2019-10-10T21:17:45.717" v="232" actId="1076"/>
          <ac:grpSpMkLst>
            <pc:docMk/>
            <pc:sldMk cId="3617659411" sldId="677"/>
            <ac:grpSpMk id="4" creationId="{7D4E221C-A46C-40AE-ABE8-F955F082530E}"/>
          </ac:grpSpMkLst>
        </pc:grpChg>
        <pc:grpChg chg="mod">
          <ac:chgData name="Matthew Levy" userId="687b95b9-071c-46c3-8399-192c10b763c0" providerId="ADAL" clId="{0259E925-2F7A-4A05-93A2-303B6374F638}" dt="2019-10-10T21:17:45.717" v="232" actId="1076"/>
          <ac:grpSpMkLst>
            <pc:docMk/>
            <pc:sldMk cId="3617659411" sldId="677"/>
            <ac:grpSpMk id="14" creationId="{342000D7-7FB5-48A4-B1C7-50D9A775D2C5}"/>
          </ac:grpSpMkLst>
        </pc:grpChg>
        <pc:grpChg chg="mod">
          <ac:chgData name="Matthew Levy" userId="687b95b9-071c-46c3-8399-192c10b763c0" providerId="ADAL" clId="{0259E925-2F7A-4A05-93A2-303B6374F638}" dt="2019-10-10T21:17:45.717" v="232" actId="1076"/>
          <ac:grpSpMkLst>
            <pc:docMk/>
            <pc:sldMk cId="3617659411" sldId="677"/>
            <ac:grpSpMk id="28" creationId="{7EC1F660-9F18-467B-85A8-6F4B176B4B67}"/>
          </ac:grpSpMkLst>
        </pc:grpChg>
        <pc:grpChg chg="mod">
          <ac:chgData name="Matthew Levy" userId="687b95b9-071c-46c3-8399-192c10b763c0" providerId="ADAL" clId="{0259E925-2F7A-4A05-93A2-303B6374F638}" dt="2019-10-10T21:17:45.717" v="232" actId="1076"/>
          <ac:grpSpMkLst>
            <pc:docMk/>
            <pc:sldMk cId="3617659411" sldId="677"/>
            <ac:grpSpMk id="29" creationId="{296E00F6-4317-4E4E-AE1B-9256D84E3606}"/>
          </ac:grpSpMkLst>
        </pc:grpChg>
        <pc:grpChg chg="mod">
          <ac:chgData name="Matthew Levy" userId="687b95b9-071c-46c3-8399-192c10b763c0" providerId="ADAL" clId="{0259E925-2F7A-4A05-93A2-303B6374F638}" dt="2019-10-10T21:17:45.717" v="232" actId="1076"/>
          <ac:grpSpMkLst>
            <pc:docMk/>
            <pc:sldMk cId="3617659411" sldId="677"/>
            <ac:grpSpMk id="44" creationId="{FCD7B3E9-4F0C-4197-BCD6-B1AB2410CED5}"/>
          </ac:grpSpMkLst>
        </pc:grpChg>
        <pc:grpChg chg="mod">
          <ac:chgData name="Matthew Levy" userId="687b95b9-071c-46c3-8399-192c10b763c0" providerId="ADAL" clId="{0259E925-2F7A-4A05-93A2-303B6374F638}" dt="2019-10-10T21:17:45.717" v="232" actId="1076"/>
          <ac:grpSpMkLst>
            <pc:docMk/>
            <pc:sldMk cId="3617659411" sldId="677"/>
            <ac:grpSpMk id="45" creationId="{74578564-98EF-403B-B2EF-44DBB2E2467D}"/>
          </ac:grpSpMkLst>
        </pc:grpChg>
        <pc:grpChg chg="mod">
          <ac:chgData name="Matthew Levy" userId="687b95b9-071c-46c3-8399-192c10b763c0" providerId="ADAL" clId="{0259E925-2F7A-4A05-93A2-303B6374F638}" dt="2019-10-10T21:17:45.717" v="232" actId="1076"/>
          <ac:grpSpMkLst>
            <pc:docMk/>
            <pc:sldMk cId="3617659411" sldId="677"/>
            <ac:grpSpMk id="46" creationId="{5B2B7EDC-9334-4249-9099-1BEEE25F6349}"/>
          </ac:grpSpMkLst>
        </pc:grpChg>
        <pc:grpChg chg="mod">
          <ac:chgData name="Matthew Levy" userId="687b95b9-071c-46c3-8399-192c10b763c0" providerId="ADAL" clId="{0259E925-2F7A-4A05-93A2-303B6374F638}" dt="2019-10-10T21:17:45.717" v="232" actId="1076"/>
          <ac:grpSpMkLst>
            <pc:docMk/>
            <pc:sldMk cId="3617659411" sldId="677"/>
            <ac:grpSpMk id="49" creationId="{E47B0F9F-FBDD-47E1-9A5C-D45EA154C558}"/>
          </ac:grpSpMkLst>
        </pc:grpChg>
        <pc:grpChg chg="mod">
          <ac:chgData name="Matthew Levy" userId="687b95b9-071c-46c3-8399-192c10b763c0" providerId="ADAL" clId="{0259E925-2F7A-4A05-93A2-303B6374F638}" dt="2019-10-10T21:17:45.717" v="232" actId="1076"/>
          <ac:grpSpMkLst>
            <pc:docMk/>
            <pc:sldMk cId="3617659411" sldId="677"/>
            <ac:grpSpMk id="139" creationId="{E6525B3E-E792-4D23-BF83-D18733B434FA}"/>
          </ac:grpSpMkLst>
        </pc:grpChg>
        <pc:grpChg chg="mod">
          <ac:chgData name="Matthew Levy" userId="687b95b9-071c-46c3-8399-192c10b763c0" providerId="ADAL" clId="{0259E925-2F7A-4A05-93A2-303B6374F638}" dt="2019-10-10T21:17:45.717" v="232" actId="1076"/>
          <ac:grpSpMkLst>
            <pc:docMk/>
            <pc:sldMk cId="3617659411" sldId="677"/>
            <ac:grpSpMk id="140" creationId="{4C355997-B7FD-446D-B20C-88DD17B8A4E9}"/>
          </ac:grpSpMkLst>
        </pc:grpChg>
        <pc:grpChg chg="mod">
          <ac:chgData name="Matthew Levy" userId="687b95b9-071c-46c3-8399-192c10b763c0" providerId="ADAL" clId="{0259E925-2F7A-4A05-93A2-303B6374F638}" dt="2019-10-10T21:17:45.717" v="232" actId="1076"/>
          <ac:grpSpMkLst>
            <pc:docMk/>
            <pc:sldMk cId="3617659411" sldId="677"/>
            <ac:grpSpMk id="141" creationId="{2F9681BB-0424-48A4-BEC2-47EDDCBE424F}"/>
          </ac:grpSpMkLst>
        </pc:grpChg>
        <pc:grpChg chg="mod">
          <ac:chgData name="Matthew Levy" userId="687b95b9-071c-46c3-8399-192c10b763c0" providerId="ADAL" clId="{0259E925-2F7A-4A05-93A2-303B6374F638}" dt="2019-10-10T21:17:45.717" v="232" actId="1076"/>
          <ac:grpSpMkLst>
            <pc:docMk/>
            <pc:sldMk cId="3617659411" sldId="677"/>
            <ac:grpSpMk id="142" creationId="{42571542-DA89-4B75-8421-03E12DD78ED2}"/>
          </ac:grpSpMkLst>
        </pc:grpChg>
        <pc:grpChg chg="mod">
          <ac:chgData name="Matthew Levy" userId="687b95b9-071c-46c3-8399-192c10b763c0" providerId="ADAL" clId="{0259E925-2F7A-4A05-93A2-303B6374F638}" dt="2019-10-10T21:17:45.717" v="232" actId="1076"/>
          <ac:grpSpMkLst>
            <pc:docMk/>
            <pc:sldMk cId="3617659411" sldId="677"/>
            <ac:grpSpMk id="143" creationId="{8AEE6CDB-D3DF-4B8C-9577-926811D51DBF}"/>
          </ac:grpSpMkLst>
        </pc:grpChg>
        <pc:grpChg chg="mod">
          <ac:chgData name="Matthew Levy" userId="687b95b9-071c-46c3-8399-192c10b763c0" providerId="ADAL" clId="{0259E925-2F7A-4A05-93A2-303B6374F638}" dt="2019-10-10T21:17:45.717" v="232" actId="1076"/>
          <ac:grpSpMkLst>
            <pc:docMk/>
            <pc:sldMk cId="3617659411" sldId="677"/>
            <ac:grpSpMk id="144" creationId="{659C838B-4DB8-4E9C-A20C-E4F171F18D13}"/>
          </ac:grpSpMkLst>
        </pc:grpChg>
        <pc:grpChg chg="mod">
          <ac:chgData name="Matthew Levy" userId="687b95b9-071c-46c3-8399-192c10b763c0" providerId="ADAL" clId="{0259E925-2F7A-4A05-93A2-303B6374F638}" dt="2019-10-10T21:17:45.717" v="232" actId="1076"/>
          <ac:grpSpMkLst>
            <pc:docMk/>
            <pc:sldMk cId="3617659411" sldId="677"/>
            <ac:grpSpMk id="145" creationId="{E82E0CEB-A8FF-4039-B14F-99C1F02B6C93}"/>
          </ac:grpSpMkLst>
        </pc:grpChg>
        <pc:grpChg chg="mod">
          <ac:chgData name="Matthew Levy" userId="687b95b9-071c-46c3-8399-192c10b763c0" providerId="ADAL" clId="{0259E925-2F7A-4A05-93A2-303B6374F638}" dt="2019-10-10T21:17:45.717" v="232" actId="1076"/>
          <ac:grpSpMkLst>
            <pc:docMk/>
            <pc:sldMk cId="3617659411" sldId="677"/>
            <ac:grpSpMk id="146" creationId="{670287A4-F3E1-4477-8522-E049738CD9AE}"/>
          </ac:grpSpMkLst>
        </pc:grpChg>
        <pc:grpChg chg="mod">
          <ac:chgData name="Matthew Levy" userId="687b95b9-071c-46c3-8399-192c10b763c0" providerId="ADAL" clId="{0259E925-2F7A-4A05-93A2-303B6374F638}" dt="2019-10-10T21:17:45.717" v="232" actId="1076"/>
          <ac:grpSpMkLst>
            <pc:docMk/>
            <pc:sldMk cId="3617659411" sldId="677"/>
            <ac:grpSpMk id="147" creationId="{223F5EB1-E60D-4203-92C0-B3151CBDD93D}"/>
          </ac:grpSpMkLst>
        </pc:grpChg>
        <pc:grpChg chg="mod">
          <ac:chgData name="Matthew Levy" userId="687b95b9-071c-46c3-8399-192c10b763c0" providerId="ADAL" clId="{0259E925-2F7A-4A05-93A2-303B6374F638}" dt="2019-10-10T21:17:45.717" v="232" actId="1076"/>
          <ac:grpSpMkLst>
            <pc:docMk/>
            <pc:sldMk cId="3617659411" sldId="677"/>
            <ac:grpSpMk id="148" creationId="{496760CC-B9E3-48D1-BAF8-893A907E242C}"/>
          </ac:grpSpMkLst>
        </pc:grpChg>
        <pc:grpChg chg="mod">
          <ac:chgData name="Matthew Levy" userId="687b95b9-071c-46c3-8399-192c10b763c0" providerId="ADAL" clId="{0259E925-2F7A-4A05-93A2-303B6374F638}" dt="2019-10-10T21:17:45.717" v="232" actId="1076"/>
          <ac:grpSpMkLst>
            <pc:docMk/>
            <pc:sldMk cId="3617659411" sldId="677"/>
            <ac:grpSpMk id="149" creationId="{88183490-7DF7-4697-A0B4-FE0DCB95D1F6}"/>
          </ac:grpSpMkLst>
        </pc:grpChg>
        <pc:grpChg chg="mod">
          <ac:chgData name="Matthew Levy" userId="687b95b9-071c-46c3-8399-192c10b763c0" providerId="ADAL" clId="{0259E925-2F7A-4A05-93A2-303B6374F638}" dt="2019-10-10T21:17:45.717" v="232" actId="1076"/>
          <ac:grpSpMkLst>
            <pc:docMk/>
            <pc:sldMk cId="3617659411" sldId="677"/>
            <ac:grpSpMk id="150" creationId="{164708AE-1D1A-4CD7-88C3-E33E7A782CEA}"/>
          </ac:grpSpMkLst>
        </pc:grpChg>
        <pc:grpChg chg="mod">
          <ac:chgData name="Matthew Levy" userId="687b95b9-071c-46c3-8399-192c10b763c0" providerId="ADAL" clId="{0259E925-2F7A-4A05-93A2-303B6374F638}" dt="2019-10-10T21:17:45.717" v="232" actId="1076"/>
          <ac:grpSpMkLst>
            <pc:docMk/>
            <pc:sldMk cId="3617659411" sldId="677"/>
            <ac:grpSpMk id="151" creationId="{1C1030FD-7AAF-49EA-A3C9-01054E7697E1}"/>
          </ac:grpSpMkLst>
        </pc:grpChg>
        <pc:grpChg chg="mod">
          <ac:chgData name="Matthew Levy" userId="687b95b9-071c-46c3-8399-192c10b763c0" providerId="ADAL" clId="{0259E925-2F7A-4A05-93A2-303B6374F638}" dt="2019-10-10T21:17:45.717" v="232" actId="1076"/>
          <ac:grpSpMkLst>
            <pc:docMk/>
            <pc:sldMk cId="3617659411" sldId="677"/>
            <ac:grpSpMk id="152" creationId="{2DEBABF7-C644-42EC-9C30-2F33868C513D}"/>
          </ac:grpSpMkLst>
        </pc:grpChg>
        <pc:grpChg chg="mod">
          <ac:chgData name="Matthew Levy" userId="687b95b9-071c-46c3-8399-192c10b763c0" providerId="ADAL" clId="{0259E925-2F7A-4A05-93A2-303B6374F638}" dt="2019-10-10T21:17:45.717" v="232" actId="1076"/>
          <ac:grpSpMkLst>
            <pc:docMk/>
            <pc:sldMk cId="3617659411" sldId="677"/>
            <ac:grpSpMk id="153" creationId="{A8BEFDD8-C916-4A56-BF99-B274BE548D35}"/>
          </ac:grpSpMkLst>
        </pc:grpChg>
        <pc:grpChg chg="mod">
          <ac:chgData name="Matthew Levy" userId="687b95b9-071c-46c3-8399-192c10b763c0" providerId="ADAL" clId="{0259E925-2F7A-4A05-93A2-303B6374F638}" dt="2019-10-10T21:17:45.717" v="232" actId="1076"/>
          <ac:grpSpMkLst>
            <pc:docMk/>
            <pc:sldMk cId="3617659411" sldId="677"/>
            <ac:grpSpMk id="154" creationId="{1559A3A2-CD0F-4CE6-9F9D-813B47038D43}"/>
          </ac:grpSpMkLst>
        </pc:grpChg>
        <pc:grpChg chg="mod">
          <ac:chgData name="Matthew Levy" userId="687b95b9-071c-46c3-8399-192c10b763c0" providerId="ADAL" clId="{0259E925-2F7A-4A05-93A2-303B6374F638}" dt="2019-10-10T21:17:45.717" v="232" actId="1076"/>
          <ac:grpSpMkLst>
            <pc:docMk/>
            <pc:sldMk cId="3617659411" sldId="677"/>
            <ac:grpSpMk id="155" creationId="{3BBBC709-6E54-4ADD-982B-B4C992F57458}"/>
          </ac:grpSpMkLst>
        </pc:grpChg>
        <pc:grpChg chg="mod">
          <ac:chgData name="Matthew Levy" userId="687b95b9-071c-46c3-8399-192c10b763c0" providerId="ADAL" clId="{0259E925-2F7A-4A05-93A2-303B6374F638}" dt="2019-10-10T21:17:45.717" v="232" actId="1076"/>
          <ac:grpSpMkLst>
            <pc:docMk/>
            <pc:sldMk cId="3617659411" sldId="677"/>
            <ac:grpSpMk id="156" creationId="{A0C714B8-D008-4591-B284-1D72136B4EF7}"/>
          </ac:grpSpMkLst>
        </pc:grpChg>
        <pc:grpChg chg="mod">
          <ac:chgData name="Matthew Levy" userId="687b95b9-071c-46c3-8399-192c10b763c0" providerId="ADAL" clId="{0259E925-2F7A-4A05-93A2-303B6374F638}" dt="2019-10-10T21:17:45.717" v="232" actId="1076"/>
          <ac:grpSpMkLst>
            <pc:docMk/>
            <pc:sldMk cId="3617659411" sldId="677"/>
            <ac:grpSpMk id="157" creationId="{906D0B9C-1C1F-4E60-9B99-AFB8ED278752}"/>
          </ac:grpSpMkLst>
        </pc:grpChg>
        <pc:grpChg chg="mod">
          <ac:chgData name="Matthew Levy" userId="687b95b9-071c-46c3-8399-192c10b763c0" providerId="ADAL" clId="{0259E925-2F7A-4A05-93A2-303B6374F638}" dt="2019-10-10T21:17:45.717" v="232" actId="1076"/>
          <ac:grpSpMkLst>
            <pc:docMk/>
            <pc:sldMk cId="3617659411" sldId="677"/>
            <ac:grpSpMk id="158" creationId="{D95A7EFB-7315-43CC-9651-5EBAECAAC3F5}"/>
          </ac:grpSpMkLst>
        </pc:grpChg>
        <pc:grpChg chg="mod">
          <ac:chgData name="Matthew Levy" userId="687b95b9-071c-46c3-8399-192c10b763c0" providerId="ADAL" clId="{0259E925-2F7A-4A05-93A2-303B6374F638}" dt="2019-10-10T21:17:45.717" v="232" actId="1076"/>
          <ac:grpSpMkLst>
            <pc:docMk/>
            <pc:sldMk cId="3617659411" sldId="677"/>
            <ac:grpSpMk id="159" creationId="{A140ACC3-A453-4BD9-A673-30F86F1FD03A}"/>
          </ac:grpSpMkLst>
        </pc:grpChg>
        <pc:grpChg chg="mod">
          <ac:chgData name="Matthew Levy" userId="687b95b9-071c-46c3-8399-192c10b763c0" providerId="ADAL" clId="{0259E925-2F7A-4A05-93A2-303B6374F638}" dt="2019-10-10T21:17:45.717" v="232" actId="1076"/>
          <ac:grpSpMkLst>
            <pc:docMk/>
            <pc:sldMk cId="3617659411" sldId="677"/>
            <ac:grpSpMk id="160" creationId="{6CB3F229-BCCA-459F-8873-91C207FEBC31}"/>
          </ac:grpSpMkLst>
        </pc:grpChg>
        <pc:grpChg chg="mod">
          <ac:chgData name="Matthew Levy" userId="687b95b9-071c-46c3-8399-192c10b763c0" providerId="ADAL" clId="{0259E925-2F7A-4A05-93A2-303B6374F638}" dt="2019-10-10T21:17:45.717" v="232" actId="1076"/>
          <ac:grpSpMkLst>
            <pc:docMk/>
            <pc:sldMk cId="3617659411" sldId="677"/>
            <ac:grpSpMk id="161" creationId="{0FE8E90F-3284-421F-8F95-373B7725842D}"/>
          </ac:grpSpMkLst>
        </pc:grpChg>
        <pc:grpChg chg="mod">
          <ac:chgData name="Matthew Levy" userId="687b95b9-071c-46c3-8399-192c10b763c0" providerId="ADAL" clId="{0259E925-2F7A-4A05-93A2-303B6374F638}" dt="2019-10-10T21:17:45.717" v="232" actId="1076"/>
          <ac:grpSpMkLst>
            <pc:docMk/>
            <pc:sldMk cId="3617659411" sldId="677"/>
            <ac:grpSpMk id="162" creationId="{8B6E4EE6-58AE-46A6-8593-E4FD765B09B1}"/>
          </ac:grpSpMkLst>
        </pc:grpChg>
        <pc:grpChg chg="mod">
          <ac:chgData name="Matthew Levy" userId="687b95b9-071c-46c3-8399-192c10b763c0" providerId="ADAL" clId="{0259E925-2F7A-4A05-93A2-303B6374F638}" dt="2019-10-10T21:17:45.717" v="232" actId="1076"/>
          <ac:grpSpMkLst>
            <pc:docMk/>
            <pc:sldMk cId="3617659411" sldId="677"/>
            <ac:grpSpMk id="163" creationId="{E64DA297-C92C-4B0D-BE61-B47E56E0EDBF}"/>
          </ac:grpSpMkLst>
        </pc:grpChg>
        <pc:grpChg chg="mod">
          <ac:chgData name="Matthew Levy" userId="687b95b9-071c-46c3-8399-192c10b763c0" providerId="ADAL" clId="{0259E925-2F7A-4A05-93A2-303B6374F638}" dt="2019-10-10T21:17:45.717" v="232" actId="1076"/>
          <ac:grpSpMkLst>
            <pc:docMk/>
            <pc:sldMk cId="3617659411" sldId="677"/>
            <ac:grpSpMk id="164" creationId="{C5E995E7-F0E8-4671-8BC0-DE452984F0A5}"/>
          </ac:grpSpMkLst>
        </pc:grpChg>
        <pc:grpChg chg="mod">
          <ac:chgData name="Matthew Levy" userId="687b95b9-071c-46c3-8399-192c10b763c0" providerId="ADAL" clId="{0259E925-2F7A-4A05-93A2-303B6374F638}" dt="2019-10-10T21:17:45.717" v="232" actId="1076"/>
          <ac:grpSpMkLst>
            <pc:docMk/>
            <pc:sldMk cId="3617659411" sldId="677"/>
            <ac:grpSpMk id="165" creationId="{B41A40EF-3F11-402B-A194-82C2E9FEF9E1}"/>
          </ac:grpSpMkLst>
        </pc:grpChg>
        <pc:grpChg chg="mod">
          <ac:chgData name="Matthew Levy" userId="687b95b9-071c-46c3-8399-192c10b763c0" providerId="ADAL" clId="{0259E925-2F7A-4A05-93A2-303B6374F638}" dt="2019-10-10T21:17:45.717" v="232" actId="1076"/>
          <ac:grpSpMkLst>
            <pc:docMk/>
            <pc:sldMk cId="3617659411" sldId="677"/>
            <ac:grpSpMk id="166" creationId="{411CECC9-6F30-4D6F-BFC8-79044F8C60BF}"/>
          </ac:grpSpMkLst>
        </pc:grpChg>
        <pc:grpChg chg="mod">
          <ac:chgData name="Matthew Levy" userId="687b95b9-071c-46c3-8399-192c10b763c0" providerId="ADAL" clId="{0259E925-2F7A-4A05-93A2-303B6374F638}" dt="2019-10-10T21:17:45.717" v="232" actId="1076"/>
          <ac:grpSpMkLst>
            <pc:docMk/>
            <pc:sldMk cId="3617659411" sldId="677"/>
            <ac:grpSpMk id="167" creationId="{E5673F21-2381-4444-9D7E-8ADE2E194851}"/>
          </ac:grpSpMkLst>
        </pc:grpChg>
        <pc:grpChg chg="mod">
          <ac:chgData name="Matthew Levy" userId="687b95b9-071c-46c3-8399-192c10b763c0" providerId="ADAL" clId="{0259E925-2F7A-4A05-93A2-303B6374F638}" dt="2019-10-10T21:17:45.717" v="232" actId="1076"/>
          <ac:grpSpMkLst>
            <pc:docMk/>
            <pc:sldMk cId="3617659411" sldId="677"/>
            <ac:grpSpMk id="168" creationId="{3940343A-E080-49B3-8905-D0F75BADD419}"/>
          </ac:grpSpMkLst>
        </pc:grpChg>
        <pc:grpChg chg="mod">
          <ac:chgData name="Matthew Levy" userId="687b95b9-071c-46c3-8399-192c10b763c0" providerId="ADAL" clId="{0259E925-2F7A-4A05-93A2-303B6374F638}" dt="2019-10-10T21:17:45.717" v="232" actId="1076"/>
          <ac:grpSpMkLst>
            <pc:docMk/>
            <pc:sldMk cId="3617659411" sldId="677"/>
            <ac:grpSpMk id="169" creationId="{A0BD713D-4DA7-4797-8ADB-1DB6B170C5AC}"/>
          </ac:grpSpMkLst>
        </pc:grpChg>
        <pc:grpChg chg="mod">
          <ac:chgData name="Matthew Levy" userId="687b95b9-071c-46c3-8399-192c10b763c0" providerId="ADAL" clId="{0259E925-2F7A-4A05-93A2-303B6374F638}" dt="2019-10-10T21:17:45.717" v="232" actId="1076"/>
          <ac:grpSpMkLst>
            <pc:docMk/>
            <pc:sldMk cId="3617659411" sldId="677"/>
            <ac:grpSpMk id="170" creationId="{DB690C56-E3C4-4C86-9389-FDC41A66E09A}"/>
          </ac:grpSpMkLst>
        </pc:grpChg>
        <pc:grpChg chg="mod">
          <ac:chgData name="Matthew Levy" userId="687b95b9-071c-46c3-8399-192c10b763c0" providerId="ADAL" clId="{0259E925-2F7A-4A05-93A2-303B6374F638}" dt="2019-10-10T21:17:45.717" v="232" actId="1076"/>
          <ac:grpSpMkLst>
            <pc:docMk/>
            <pc:sldMk cId="3617659411" sldId="677"/>
            <ac:grpSpMk id="171" creationId="{BB135E03-92D7-41C8-8C76-078BD109A558}"/>
          </ac:grpSpMkLst>
        </pc:grpChg>
        <pc:grpChg chg="mod">
          <ac:chgData name="Matthew Levy" userId="687b95b9-071c-46c3-8399-192c10b763c0" providerId="ADAL" clId="{0259E925-2F7A-4A05-93A2-303B6374F638}" dt="2019-10-10T21:17:45.717" v="232" actId="1076"/>
          <ac:grpSpMkLst>
            <pc:docMk/>
            <pc:sldMk cId="3617659411" sldId="677"/>
            <ac:grpSpMk id="172" creationId="{A7254991-7E7E-49A8-BF06-46F6ED686AFE}"/>
          </ac:grpSpMkLst>
        </pc:grpChg>
        <pc:grpChg chg="mod">
          <ac:chgData name="Matthew Levy" userId="687b95b9-071c-46c3-8399-192c10b763c0" providerId="ADAL" clId="{0259E925-2F7A-4A05-93A2-303B6374F638}" dt="2019-10-10T21:17:45.717" v="232" actId="1076"/>
          <ac:grpSpMkLst>
            <pc:docMk/>
            <pc:sldMk cId="3617659411" sldId="677"/>
            <ac:grpSpMk id="173" creationId="{B456F4D1-C620-4B53-AE71-C593FD78B36D}"/>
          </ac:grpSpMkLst>
        </pc:grpChg>
        <pc:grpChg chg="mod">
          <ac:chgData name="Matthew Levy" userId="687b95b9-071c-46c3-8399-192c10b763c0" providerId="ADAL" clId="{0259E925-2F7A-4A05-93A2-303B6374F638}" dt="2019-10-10T21:17:45.717" v="232" actId="1076"/>
          <ac:grpSpMkLst>
            <pc:docMk/>
            <pc:sldMk cId="3617659411" sldId="677"/>
            <ac:grpSpMk id="174" creationId="{4C06F545-95EC-4FC6-B9E0-8C4574DA2827}"/>
          </ac:grpSpMkLst>
        </pc:grpChg>
        <pc:grpChg chg="mod">
          <ac:chgData name="Matthew Levy" userId="687b95b9-071c-46c3-8399-192c10b763c0" providerId="ADAL" clId="{0259E925-2F7A-4A05-93A2-303B6374F638}" dt="2019-10-10T21:17:45.717" v="232" actId="1076"/>
          <ac:grpSpMkLst>
            <pc:docMk/>
            <pc:sldMk cId="3617659411" sldId="677"/>
            <ac:grpSpMk id="175" creationId="{8388CFA7-1686-4EE2-AA8C-7F3219966652}"/>
          </ac:grpSpMkLst>
        </pc:grpChg>
        <pc:grpChg chg="mod">
          <ac:chgData name="Matthew Levy" userId="687b95b9-071c-46c3-8399-192c10b763c0" providerId="ADAL" clId="{0259E925-2F7A-4A05-93A2-303B6374F638}" dt="2019-10-10T21:17:45.717" v="232" actId="1076"/>
          <ac:grpSpMkLst>
            <pc:docMk/>
            <pc:sldMk cId="3617659411" sldId="677"/>
            <ac:grpSpMk id="176" creationId="{02F19947-2938-4F1A-99DB-BFC716920DCD}"/>
          </ac:grpSpMkLst>
        </pc:grpChg>
        <pc:grpChg chg="mod">
          <ac:chgData name="Matthew Levy" userId="687b95b9-071c-46c3-8399-192c10b763c0" providerId="ADAL" clId="{0259E925-2F7A-4A05-93A2-303B6374F638}" dt="2019-10-10T21:17:45.717" v="232" actId="1076"/>
          <ac:grpSpMkLst>
            <pc:docMk/>
            <pc:sldMk cId="3617659411" sldId="677"/>
            <ac:grpSpMk id="177" creationId="{A6F8C76B-A15A-426D-BE31-26E8437FC051}"/>
          </ac:grpSpMkLst>
        </pc:grpChg>
        <pc:grpChg chg="del">
          <ac:chgData name="Matthew Levy" userId="687b95b9-071c-46c3-8399-192c10b763c0" providerId="ADAL" clId="{0259E925-2F7A-4A05-93A2-303B6374F638}" dt="2019-10-10T09:44:31.855" v="188" actId="478"/>
          <ac:grpSpMkLst>
            <pc:docMk/>
            <pc:sldMk cId="3617659411" sldId="677"/>
            <ac:grpSpMk id="178" creationId="{ACE71090-49D7-411F-9D45-06467D5B5443}"/>
          </ac:grpSpMkLst>
        </pc:grpChg>
        <pc:grpChg chg="del">
          <ac:chgData name="Matthew Levy" userId="687b95b9-071c-46c3-8399-192c10b763c0" providerId="ADAL" clId="{0259E925-2F7A-4A05-93A2-303B6374F638}" dt="2019-10-10T09:45:58.056" v="211" actId="478"/>
          <ac:grpSpMkLst>
            <pc:docMk/>
            <pc:sldMk cId="3617659411" sldId="677"/>
            <ac:grpSpMk id="179" creationId="{2EE47DB7-52B5-4314-840E-33572C71E3C7}"/>
          </ac:grpSpMkLst>
        </pc:grpChg>
        <pc:grpChg chg="mod">
          <ac:chgData name="Matthew Levy" userId="687b95b9-071c-46c3-8399-192c10b763c0" providerId="ADAL" clId="{0259E925-2F7A-4A05-93A2-303B6374F638}" dt="2019-10-10T21:17:45.717" v="232" actId="1076"/>
          <ac:grpSpMkLst>
            <pc:docMk/>
            <pc:sldMk cId="3617659411" sldId="677"/>
            <ac:grpSpMk id="180" creationId="{90344DF9-A26D-44AC-A4DE-F2657D1E11B5}"/>
          </ac:grpSpMkLst>
        </pc:grpChg>
        <pc:grpChg chg="mod">
          <ac:chgData name="Matthew Levy" userId="687b95b9-071c-46c3-8399-192c10b763c0" providerId="ADAL" clId="{0259E925-2F7A-4A05-93A2-303B6374F638}" dt="2019-10-10T21:17:45.717" v="232" actId="1076"/>
          <ac:grpSpMkLst>
            <pc:docMk/>
            <pc:sldMk cId="3617659411" sldId="677"/>
            <ac:grpSpMk id="181" creationId="{5F12D1A2-BF5B-49CC-B6CF-8B35CDE17A85}"/>
          </ac:grpSpMkLst>
        </pc:grpChg>
        <pc:grpChg chg="mod">
          <ac:chgData name="Matthew Levy" userId="687b95b9-071c-46c3-8399-192c10b763c0" providerId="ADAL" clId="{0259E925-2F7A-4A05-93A2-303B6374F638}" dt="2019-10-10T21:17:45.717" v="232" actId="1076"/>
          <ac:grpSpMkLst>
            <pc:docMk/>
            <pc:sldMk cId="3617659411" sldId="677"/>
            <ac:grpSpMk id="182" creationId="{B14981C4-2F08-4FC6-BD0A-4247B1A93D88}"/>
          </ac:grpSpMkLst>
        </pc:grpChg>
        <pc:grpChg chg="mod">
          <ac:chgData name="Matthew Levy" userId="687b95b9-071c-46c3-8399-192c10b763c0" providerId="ADAL" clId="{0259E925-2F7A-4A05-93A2-303B6374F638}" dt="2019-10-10T21:17:45.717" v="232" actId="1076"/>
          <ac:grpSpMkLst>
            <pc:docMk/>
            <pc:sldMk cId="3617659411" sldId="677"/>
            <ac:grpSpMk id="183" creationId="{4D4926D5-22F0-4218-AE54-EDFBBED83094}"/>
          </ac:grpSpMkLst>
        </pc:grpChg>
        <pc:grpChg chg="mod">
          <ac:chgData name="Matthew Levy" userId="687b95b9-071c-46c3-8399-192c10b763c0" providerId="ADAL" clId="{0259E925-2F7A-4A05-93A2-303B6374F638}" dt="2019-10-10T21:17:45.717" v="232" actId="1076"/>
          <ac:grpSpMkLst>
            <pc:docMk/>
            <pc:sldMk cId="3617659411" sldId="677"/>
            <ac:grpSpMk id="184" creationId="{9C3DD55F-5CAC-4F98-9A55-75927BA178FF}"/>
          </ac:grpSpMkLst>
        </pc:grpChg>
        <pc:grpChg chg="mod">
          <ac:chgData name="Matthew Levy" userId="687b95b9-071c-46c3-8399-192c10b763c0" providerId="ADAL" clId="{0259E925-2F7A-4A05-93A2-303B6374F638}" dt="2019-10-10T21:17:45.717" v="232" actId="1076"/>
          <ac:grpSpMkLst>
            <pc:docMk/>
            <pc:sldMk cId="3617659411" sldId="677"/>
            <ac:grpSpMk id="185" creationId="{AB2A13B8-C288-48F5-9302-AC19270B5882}"/>
          </ac:grpSpMkLst>
        </pc:grpChg>
        <pc:grpChg chg="mod">
          <ac:chgData name="Matthew Levy" userId="687b95b9-071c-46c3-8399-192c10b763c0" providerId="ADAL" clId="{0259E925-2F7A-4A05-93A2-303B6374F638}" dt="2019-10-10T21:17:45.717" v="232" actId="1076"/>
          <ac:grpSpMkLst>
            <pc:docMk/>
            <pc:sldMk cId="3617659411" sldId="677"/>
            <ac:grpSpMk id="186" creationId="{99D5A371-84C8-486D-A55F-D6F1946EF235}"/>
          </ac:grpSpMkLst>
        </pc:grpChg>
        <pc:grpChg chg="mod">
          <ac:chgData name="Matthew Levy" userId="687b95b9-071c-46c3-8399-192c10b763c0" providerId="ADAL" clId="{0259E925-2F7A-4A05-93A2-303B6374F638}" dt="2019-10-10T21:17:45.717" v="232" actId="1076"/>
          <ac:grpSpMkLst>
            <pc:docMk/>
            <pc:sldMk cId="3617659411" sldId="677"/>
            <ac:grpSpMk id="187" creationId="{54A03C57-45C7-4678-833F-2012E7997D07}"/>
          </ac:grpSpMkLst>
        </pc:grpChg>
        <pc:grpChg chg="mod">
          <ac:chgData name="Matthew Levy" userId="687b95b9-071c-46c3-8399-192c10b763c0" providerId="ADAL" clId="{0259E925-2F7A-4A05-93A2-303B6374F638}" dt="2019-10-10T21:17:45.717" v="232" actId="1076"/>
          <ac:grpSpMkLst>
            <pc:docMk/>
            <pc:sldMk cId="3617659411" sldId="677"/>
            <ac:grpSpMk id="188" creationId="{211089C9-A32C-4C7D-A0BC-6AA8CBD460F3}"/>
          </ac:grpSpMkLst>
        </pc:grpChg>
        <pc:grpChg chg="mod">
          <ac:chgData name="Matthew Levy" userId="687b95b9-071c-46c3-8399-192c10b763c0" providerId="ADAL" clId="{0259E925-2F7A-4A05-93A2-303B6374F638}" dt="2019-10-10T21:17:45.717" v="232" actId="1076"/>
          <ac:grpSpMkLst>
            <pc:docMk/>
            <pc:sldMk cId="3617659411" sldId="677"/>
            <ac:grpSpMk id="189" creationId="{EB8ACCAB-F045-42C1-B76F-A1B4D71FAA51}"/>
          </ac:grpSpMkLst>
        </pc:grpChg>
        <pc:grpChg chg="mod">
          <ac:chgData name="Matthew Levy" userId="687b95b9-071c-46c3-8399-192c10b763c0" providerId="ADAL" clId="{0259E925-2F7A-4A05-93A2-303B6374F638}" dt="2019-10-10T21:17:45.717" v="232" actId="1076"/>
          <ac:grpSpMkLst>
            <pc:docMk/>
            <pc:sldMk cId="3617659411" sldId="677"/>
            <ac:grpSpMk id="190" creationId="{E12CA7F4-C043-4DE1-827B-C4FAC3C0D22E}"/>
          </ac:grpSpMkLst>
        </pc:grpChg>
        <pc:grpChg chg="mod">
          <ac:chgData name="Matthew Levy" userId="687b95b9-071c-46c3-8399-192c10b763c0" providerId="ADAL" clId="{0259E925-2F7A-4A05-93A2-303B6374F638}" dt="2019-10-10T21:17:45.717" v="232" actId="1076"/>
          <ac:grpSpMkLst>
            <pc:docMk/>
            <pc:sldMk cId="3617659411" sldId="677"/>
            <ac:grpSpMk id="191" creationId="{54BFE9C1-CC28-47D9-BE47-4E89EDE611F4}"/>
          </ac:grpSpMkLst>
        </pc:grpChg>
        <pc:grpChg chg="mod">
          <ac:chgData name="Matthew Levy" userId="687b95b9-071c-46c3-8399-192c10b763c0" providerId="ADAL" clId="{0259E925-2F7A-4A05-93A2-303B6374F638}" dt="2019-10-10T21:17:45.717" v="232" actId="1076"/>
          <ac:grpSpMkLst>
            <pc:docMk/>
            <pc:sldMk cId="3617659411" sldId="677"/>
            <ac:grpSpMk id="192" creationId="{CA7E24E3-0441-4EFB-8E12-33B39946408D}"/>
          </ac:grpSpMkLst>
        </pc:grpChg>
        <pc:grpChg chg="mod">
          <ac:chgData name="Matthew Levy" userId="687b95b9-071c-46c3-8399-192c10b763c0" providerId="ADAL" clId="{0259E925-2F7A-4A05-93A2-303B6374F638}" dt="2019-10-10T21:17:45.717" v="232" actId="1076"/>
          <ac:grpSpMkLst>
            <pc:docMk/>
            <pc:sldMk cId="3617659411" sldId="677"/>
            <ac:grpSpMk id="193" creationId="{984A609D-9B5C-477C-B9B7-71C4D14ED5CC}"/>
          </ac:grpSpMkLst>
        </pc:grpChg>
        <pc:grpChg chg="mod">
          <ac:chgData name="Matthew Levy" userId="687b95b9-071c-46c3-8399-192c10b763c0" providerId="ADAL" clId="{0259E925-2F7A-4A05-93A2-303B6374F638}" dt="2019-10-10T21:17:45.717" v="232" actId="1076"/>
          <ac:grpSpMkLst>
            <pc:docMk/>
            <pc:sldMk cId="3617659411" sldId="677"/>
            <ac:grpSpMk id="194" creationId="{AEF58C78-846B-4BE6-B249-DDEA26EDF0F7}"/>
          </ac:grpSpMkLst>
        </pc:grpChg>
        <pc:grpChg chg="mod">
          <ac:chgData name="Matthew Levy" userId="687b95b9-071c-46c3-8399-192c10b763c0" providerId="ADAL" clId="{0259E925-2F7A-4A05-93A2-303B6374F638}" dt="2019-10-10T21:17:45.717" v="232" actId="1076"/>
          <ac:grpSpMkLst>
            <pc:docMk/>
            <pc:sldMk cId="3617659411" sldId="677"/>
            <ac:grpSpMk id="195" creationId="{6555636E-4BEA-4580-800F-59257A27DD77}"/>
          </ac:grpSpMkLst>
        </pc:grpChg>
        <pc:grpChg chg="mod">
          <ac:chgData name="Matthew Levy" userId="687b95b9-071c-46c3-8399-192c10b763c0" providerId="ADAL" clId="{0259E925-2F7A-4A05-93A2-303B6374F638}" dt="2019-10-10T21:17:45.717" v="232" actId="1076"/>
          <ac:grpSpMkLst>
            <pc:docMk/>
            <pc:sldMk cId="3617659411" sldId="677"/>
            <ac:grpSpMk id="196" creationId="{4B0E8E88-6F50-4D31-9257-46A36DC33EEA}"/>
          </ac:grpSpMkLst>
        </pc:grpChg>
        <pc:grpChg chg="mod">
          <ac:chgData name="Matthew Levy" userId="687b95b9-071c-46c3-8399-192c10b763c0" providerId="ADAL" clId="{0259E925-2F7A-4A05-93A2-303B6374F638}" dt="2019-10-10T21:17:45.717" v="232" actId="1076"/>
          <ac:grpSpMkLst>
            <pc:docMk/>
            <pc:sldMk cId="3617659411" sldId="677"/>
            <ac:grpSpMk id="197" creationId="{E7557354-44F3-43BB-A4C8-E36BD02B1ADE}"/>
          </ac:grpSpMkLst>
        </pc:grpChg>
        <pc:grpChg chg="mod">
          <ac:chgData name="Matthew Levy" userId="687b95b9-071c-46c3-8399-192c10b763c0" providerId="ADAL" clId="{0259E925-2F7A-4A05-93A2-303B6374F638}" dt="2019-10-10T21:17:45.717" v="232" actId="1076"/>
          <ac:grpSpMkLst>
            <pc:docMk/>
            <pc:sldMk cId="3617659411" sldId="677"/>
            <ac:grpSpMk id="198" creationId="{3149C6D8-BFCB-42F6-BCC7-B53FA099AE09}"/>
          </ac:grpSpMkLst>
        </pc:grpChg>
        <pc:grpChg chg="mod">
          <ac:chgData name="Matthew Levy" userId="687b95b9-071c-46c3-8399-192c10b763c0" providerId="ADAL" clId="{0259E925-2F7A-4A05-93A2-303B6374F638}" dt="2019-10-10T21:17:45.717" v="232" actId="1076"/>
          <ac:grpSpMkLst>
            <pc:docMk/>
            <pc:sldMk cId="3617659411" sldId="677"/>
            <ac:grpSpMk id="199" creationId="{1732843F-8F74-4E35-9008-ADF90DB1C313}"/>
          </ac:grpSpMkLst>
        </pc:grpChg>
        <pc:grpChg chg="mod">
          <ac:chgData name="Matthew Levy" userId="687b95b9-071c-46c3-8399-192c10b763c0" providerId="ADAL" clId="{0259E925-2F7A-4A05-93A2-303B6374F638}" dt="2019-10-10T21:17:45.717" v="232" actId="1076"/>
          <ac:grpSpMkLst>
            <pc:docMk/>
            <pc:sldMk cId="3617659411" sldId="677"/>
            <ac:grpSpMk id="200" creationId="{A4CF4FEB-8EEB-433A-99E4-21F02A96A187}"/>
          </ac:grpSpMkLst>
        </pc:grpChg>
        <pc:grpChg chg="mod">
          <ac:chgData name="Matthew Levy" userId="687b95b9-071c-46c3-8399-192c10b763c0" providerId="ADAL" clId="{0259E925-2F7A-4A05-93A2-303B6374F638}" dt="2019-10-10T21:17:45.717" v="232" actId="1076"/>
          <ac:grpSpMkLst>
            <pc:docMk/>
            <pc:sldMk cId="3617659411" sldId="677"/>
            <ac:grpSpMk id="201" creationId="{1789CA11-BF51-45D6-9D80-E1391FE7FE36}"/>
          </ac:grpSpMkLst>
        </pc:grpChg>
        <pc:grpChg chg="mod">
          <ac:chgData name="Matthew Levy" userId="687b95b9-071c-46c3-8399-192c10b763c0" providerId="ADAL" clId="{0259E925-2F7A-4A05-93A2-303B6374F638}" dt="2019-10-10T21:17:45.717" v="232" actId="1076"/>
          <ac:grpSpMkLst>
            <pc:docMk/>
            <pc:sldMk cId="3617659411" sldId="677"/>
            <ac:grpSpMk id="202" creationId="{0422E425-C5B6-4B51-B292-FC9783F10DA1}"/>
          </ac:grpSpMkLst>
        </pc:grpChg>
        <pc:grpChg chg="mod">
          <ac:chgData name="Matthew Levy" userId="687b95b9-071c-46c3-8399-192c10b763c0" providerId="ADAL" clId="{0259E925-2F7A-4A05-93A2-303B6374F638}" dt="2019-10-10T21:17:45.717" v="232" actId="1076"/>
          <ac:grpSpMkLst>
            <pc:docMk/>
            <pc:sldMk cId="3617659411" sldId="677"/>
            <ac:grpSpMk id="203" creationId="{FE4F1D51-0E11-4016-9D6C-70ACBEC19726}"/>
          </ac:grpSpMkLst>
        </pc:grpChg>
        <pc:grpChg chg="mod">
          <ac:chgData name="Matthew Levy" userId="687b95b9-071c-46c3-8399-192c10b763c0" providerId="ADAL" clId="{0259E925-2F7A-4A05-93A2-303B6374F638}" dt="2019-10-10T21:17:45.717" v="232" actId="1076"/>
          <ac:grpSpMkLst>
            <pc:docMk/>
            <pc:sldMk cId="3617659411" sldId="677"/>
            <ac:grpSpMk id="204" creationId="{43C15A48-E909-4406-BC41-57B9B3D2F578}"/>
          </ac:grpSpMkLst>
        </pc:grpChg>
        <pc:grpChg chg="mod">
          <ac:chgData name="Matthew Levy" userId="687b95b9-071c-46c3-8399-192c10b763c0" providerId="ADAL" clId="{0259E925-2F7A-4A05-93A2-303B6374F638}" dt="2019-10-10T21:17:45.717" v="232" actId="1076"/>
          <ac:grpSpMkLst>
            <pc:docMk/>
            <pc:sldMk cId="3617659411" sldId="677"/>
            <ac:grpSpMk id="205" creationId="{25945D72-258C-4890-B213-D071DBEB3458}"/>
          </ac:grpSpMkLst>
        </pc:grpChg>
        <pc:grpChg chg="mod">
          <ac:chgData name="Matthew Levy" userId="687b95b9-071c-46c3-8399-192c10b763c0" providerId="ADAL" clId="{0259E925-2F7A-4A05-93A2-303B6374F638}" dt="2019-10-10T21:17:45.717" v="232" actId="1076"/>
          <ac:grpSpMkLst>
            <pc:docMk/>
            <pc:sldMk cId="3617659411" sldId="677"/>
            <ac:grpSpMk id="206" creationId="{1B0778B9-F2B7-4603-9481-E33F93FD0B1F}"/>
          </ac:grpSpMkLst>
        </pc:grpChg>
        <pc:grpChg chg="mod">
          <ac:chgData name="Matthew Levy" userId="687b95b9-071c-46c3-8399-192c10b763c0" providerId="ADAL" clId="{0259E925-2F7A-4A05-93A2-303B6374F638}" dt="2019-10-10T21:17:45.717" v="232" actId="1076"/>
          <ac:grpSpMkLst>
            <pc:docMk/>
            <pc:sldMk cId="3617659411" sldId="677"/>
            <ac:grpSpMk id="207" creationId="{A7DC0C7C-0E9A-4572-9E04-83B8E7B36A18}"/>
          </ac:grpSpMkLst>
        </pc:grpChg>
        <pc:grpChg chg="mod">
          <ac:chgData name="Matthew Levy" userId="687b95b9-071c-46c3-8399-192c10b763c0" providerId="ADAL" clId="{0259E925-2F7A-4A05-93A2-303B6374F638}" dt="2019-10-10T21:17:45.717" v="232" actId="1076"/>
          <ac:grpSpMkLst>
            <pc:docMk/>
            <pc:sldMk cId="3617659411" sldId="677"/>
            <ac:grpSpMk id="208" creationId="{669B561A-BC96-4901-A58B-41C5B2732A21}"/>
          </ac:grpSpMkLst>
        </pc:grpChg>
        <pc:grpChg chg="mod">
          <ac:chgData name="Matthew Levy" userId="687b95b9-071c-46c3-8399-192c10b763c0" providerId="ADAL" clId="{0259E925-2F7A-4A05-93A2-303B6374F638}" dt="2019-10-10T21:17:45.717" v="232" actId="1076"/>
          <ac:grpSpMkLst>
            <pc:docMk/>
            <pc:sldMk cId="3617659411" sldId="677"/>
            <ac:grpSpMk id="209" creationId="{936BA826-9304-421D-8C4E-87829AA29C60}"/>
          </ac:grpSpMkLst>
        </pc:grpChg>
        <pc:grpChg chg="mod">
          <ac:chgData name="Matthew Levy" userId="687b95b9-071c-46c3-8399-192c10b763c0" providerId="ADAL" clId="{0259E925-2F7A-4A05-93A2-303B6374F638}" dt="2019-10-10T21:17:45.717" v="232" actId="1076"/>
          <ac:grpSpMkLst>
            <pc:docMk/>
            <pc:sldMk cId="3617659411" sldId="677"/>
            <ac:grpSpMk id="210" creationId="{A299B49D-7CBF-4858-A1DD-A98DF217ED9C}"/>
          </ac:grpSpMkLst>
        </pc:grpChg>
        <pc:grpChg chg="mod">
          <ac:chgData name="Matthew Levy" userId="687b95b9-071c-46c3-8399-192c10b763c0" providerId="ADAL" clId="{0259E925-2F7A-4A05-93A2-303B6374F638}" dt="2019-10-10T21:17:45.717" v="232" actId="1076"/>
          <ac:grpSpMkLst>
            <pc:docMk/>
            <pc:sldMk cId="3617659411" sldId="677"/>
            <ac:grpSpMk id="211" creationId="{060E4832-D670-4C4A-A836-0699843A7AAA}"/>
          </ac:grpSpMkLst>
        </pc:grpChg>
        <pc:grpChg chg="mod">
          <ac:chgData name="Matthew Levy" userId="687b95b9-071c-46c3-8399-192c10b763c0" providerId="ADAL" clId="{0259E925-2F7A-4A05-93A2-303B6374F638}" dt="2019-10-10T21:17:45.717" v="232" actId="1076"/>
          <ac:grpSpMkLst>
            <pc:docMk/>
            <pc:sldMk cId="3617659411" sldId="677"/>
            <ac:grpSpMk id="212" creationId="{901D52A4-FEED-433F-B3BC-6A29626F588F}"/>
          </ac:grpSpMkLst>
        </pc:grpChg>
        <pc:grpChg chg="mod">
          <ac:chgData name="Matthew Levy" userId="687b95b9-071c-46c3-8399-192c10b763c0" providerId="ADAL" clId="{0259E925-2F7A-4A05-93A2-303B6374F638}" dt="2019-10-10T21:17:45.717" v="232" actId="1076"/>
          <ac:grpSpMkLst>
            <pc:docMk/>
            <pc:sldMk cId="3617659411" sldId="677"/>
            <ac:grpSpMk id="213" creationId="{8010BCB5-8FE8-49AB-B488-36946D835944}"/>
          </ac:grpSpMkLst>
        </pc:grpChg>
        <pc:grpChg chg="mod">
          <ac:chgData name="Matthew Levy" userId="687b95b9-071c-46c3-8399-192c10b763c0" providerId="ADAL" clId="{0259E925-2F7A-4A05-93A2-303B6374F638}" dt="2019-10-10T21:17:45.717" v="232" actId="1076"/>
          <ac:grpSpMkLst>
            <pc:docMk/>
            <pc:sldMk cId="3617659411" sldId="677"/>
            <ac:grpSpMk id="214" creationId="{B20FAF65-1B9F-4BC0-809B-65FC69CD89BE}"/>
          </ac:grpSpMkLst>
        </pc:grpChg>
        <pc:grpChg chg="mod">
          <ac:chgData name="Matthew Levy" userId="687b95b9-071c-46c3-8399-192c10b763c0" providerId="ADAL" clId="{0259E925-2F7A-4A05-93A2-303B6374F638}" dt="2019-10-10T21:17:45.717" v="232" actId="1076"/>
          <ac:grpSpMkLst>
            <pc:docMk/>
            <pc:sldMk cId="3617659411" sldId="677"/>
            <ac:grpSpMk id="215" creationId="{18ED622D-2442-4EB1-9BB3-E1D41E1CFD85}"/>
          </ac:grpSpMkLst>
        </pc:grpChg>
        <pc:grpChg chg="mod">
          <ac:chgData name="Matthew Levy" userId="687b95b9-071c-46c3-8399-192c10b763c0" providerId="ADAL" clId="{0259E925-2F7A-4A05-93A2-303B6374F638}" dt="2019-10-10T21:17:45.717" v="232" actId="1076"/>
          <ac:grpSpMkLst>
            <pc:docMk/>
            <pc:sldMk cId="3617659411" sldId="677"/>
            <ac:grpSpMk id="216" creationId="{FD969AF4-DDF0-477B-A2F2-6256EFF2A5BF}"/>
          </ac:grpSpMkLst>
        </pc:grpChg>
        <pc:grpChg chg="mod">
          <ac:chgData name="Matthew Levy" userId="687b95b9-071c-46c3-8399-192c10b763c0" providerId="ADAL" clId="{0259E925-2F7A-4A05-93A2-303B6374F638}" dt="2019-10-10T21:17:45.717" v="232" actId="1076"/>
          <ac:grpSpMkLst>
            <pc:docMk/>
            <pc:sldMk cId="3617659411" sldId="677"/>
            <ac:grpSpMk id="217" creationId="{0B8BF873-0E91-4675-A281-96695D28905A}"/>
          </ac:grpSpMkLst>
        </pc:grpChg>
        <pc:grpChg chg="mod">
          <ac:chgData name="Matthew Levy" userId="687b95b9-071c-46c3-8399-192c10b763c0" providerId="ADAL" clId="{0259E925-2F7A-4A05-93A2-303B6374F638}" dt="2019-10-10T21:17:45.717" v="232" actId="1076"/>
          <ac:grpSpMkLst>
            <pc:docMk/>
            <pc:sldMk cId="3617659411" sldId="677"/>
            <ac:grpSpMk id="218" creationId="{E3271C7D-9926-4ABB-B87A-4C22D891B331}"/>
          </ac:grpSpMkLst>
        </pc:grpChg>
        <pc:grpChg chg="mod">
          <ac:chgData name="Matthew Levy" userId="687b95b9-071c-46c3-8399-192c10b763c0" providerId="ADAL" clId="{0259E925-2F7A-4A05-93A2-303B6374F638}" dt="2019-10-10T21:17:45.717" v="232" actId="1076"/>
          <ac:grpSpMkLst>
            <pc:docMk/>
            <pc:sldMk cId="3617659411" sldId="677"/>
            <ac:grpSpMk id="219" creationId="{7E1649B5-CDFC-4087-AB36-A24C5CF2DC85}"/>
          </ac:grpSpMkLst>
        </pc:grpChg>
        <pc:grpChg chg="mod">
          <ac:chgData name="Matthew Levy" userId="687b95b9-071c-46c3-8399-192c10b763c0" providerId="ADAL" clId="{0259E925-2F7A-4A05-93A2-303B6374F638}" dt="2019-10-10T21:17:45.717" v="232" actId="1076"/>
          <ac:grpSpMkLst>
            <pc:docMk/>
            <pc:sldMk cId="3617659411" sldId="677"/>
            <ac:grpSpMk id="220" creationId="{99EC19B6-910F-4B7E-B808-B47DF83A825F}"/>
          </ac:grpSpMkLst>
        </pc:grpChg>
        <pc:grpChg chg="mod">
          <ac:chgData name="Matthew Levy" userId="687b95b9-071c-46c3-8399-192c10b763c0" providerId="ADAL" clId="{0259E925-2F7A-4A05-93A2-303B6374F638}" dt="2019-10-10T21:17:45.717" v="232" actId="1076"/>
          <ac:grpSpMkLst>
            <pc:docMk/>
            <pc:sldMk cId="3617659411" sldId="677"/>
            <ac:grpSpMk id="221" creationId="{036B6C9A-55C7-4576-868E-206D9EEE6D2D}"/>
          </ac:grpSpMkLst>
        </pc:grpChg>
        <pc:grpChg chg="mod">
          <ac:chgData name="Matthew Levy" userId="687b95b9-071c-46c3-8399-192c10b763c0" providerId="ADAL" clId="{0259E925-2F7A-4A05-93A2-303B6374F638}" dt="2019-10-10T21:17:45.717" v="232" actId="1076"/>
          <ac:grpSpMkLst>
            <pc:docMk/>
            <pc:sldMk cId="3617659411" sldId="677"/>
            <ac:grpSpMk id="222" creationId="{F54DD44B-32C6-414D-9413-D4E8291127C4}"/>
          </ac:grpSpMkLst>
        </pc:grpChg>
        <pc:grpChg chg="mod">
          <ac:chgData name="Matthew Levy" userId="687b95b9-071c-46c3-8399-192c10b763c0" providerId="ADAL" clId="{0259E925-2F7A-4A05-93A2-303B6374F638}" dt="2019-10-10T21:17:45.717" v="232" actId="1076"/>
          <ac:grpSpMkLst>
            <pc:docMk/>
            <pc:sldMk cId="3617659411" sldId="677"/>
            <ac:grpSpMk id="223" creationId="{437D9578-F9A4-4C26-9A64-614141C533AD}"/>
          </ac:grpSpMkLst>
        </pc:grpChg>
        <pc:grpChg chg="mod">
          <ac:chgData name="Matthew Levy" userId="687b95b9-071c-46c3-8399-192c10b763c0" providerId="ADAL" clId="{0259E925-2F7A-4A05-93A2-303B6374F638}" dt="2019-10-10T21:17:45.717" v="232" actId="1076"/>
          <ac:grpSpMkLst>
            <pc:docMk/>
            <pc:sldMk cId="3617659411" sldId="677"/>
            <ac:grpSpMk id="224" creationId="{2DBAC749-F0B9-4C26-9F35-2869F58D27D9}"/>
          </ac:grpSpMkLst>
        </pc:grpChg>
        <pc:grpChg chg="mod">
          <ac:chgData name="Matthew Levy" userId="687b95b9-071c-46c3-8399-192c10b763c0" providerId="ADAL" clId="{0259E925-2F7A-4A05-93A2-303B6374F638}" dt="2019-10-10T21:17:45.717" v="232" actId="1076"/>
          <ac:grpSpMkLst>
            <pc:docMk/>
            <pc:sldMk cId="3617659411" sldId="677"/>
            <ac:grpSpMk id="225" creationId="{AE7954A4-FF79-4F14-B54B-7FE7D7962D8C}"/>
          </ac:grpSpMkLst>
        </pc:grpChg>
        <pc:grpChg chg="mod">
          <ac:chgData name="Matthew Levy" userId="687b95b9-071c-46c3-8399-192c10b763c0" providerId="ADAL" clId="{0259E925-2F7A-4A05-93A2-303B6374F638}" dt="2019-10-10T21:17:45.717" v="232" actId="1076"/>
          <ac:grpSpMkLst>
            <pc:docMk/>
            <pc:sldMk cId="3617659411" sldId="677"/>
            <ac:grpSpMk id="226" creationId="{BD78CD94-37D0-40A0-B986-9D033E066EE6}"/>
          </ac:grpSpMkLst>
        </pc:grpChg>
        <pc:grpChg chg="mod">
          <ac:chgData name="Matthew Levy" userId="687b95b9-071c-46c3-8399-192c10b763c0" providerId="ADAL" clId="{0259E925-2F7A-4A05-93A2-303B6374F638}" dt="2019-10-10T21:17:45.717" v="232" actId="1076"/>
          <ac:grpSpMkLst>
            <pc:docMk/>
            <pc:sldMk cId="3617659411" sldId="677"/>
            <ac:grpSpMk id="227" creationId="{DBF42A3D-BB4D-4705-9466-3C21F5B9443B}"/>
          </ac:grpSpMkLst>
        </pc:grpChg>
        <pc:grpChg chg="mod">
          <ac:chgData name="Matthew Levy" userId="687b95b9-071c-46c3-8399-192c10b763c0" providerId="ADAL" clId="{0259E925-2F7A-4A05-93A2-303B6374F638}" dt="2019-10-10T21:17:45.717" v="232" actId="1076"/>
          <ac:grpSpMkLst>
            <pc:docMk/>
            <pc:sldMk cId="3617659411" sldId="677"/>
            <ac:grpSpMk id="228" creationId="{B8D5D9AE-40F4-4F29-998C-B9F1D9F5322E}"/>
          </ac:grpSpMkLst>
        </pc:grpChg>
        <pc:grpChg chg="mod">
          <ac:chgData name="Matthew Levy" userId="687b95b9-071c-46c3-8399-192c10b763c0" providerId="ADAL" clId="{0259E925-2F7A-4A05-93A2-303B6374F638}" dt="2019-10-10T21:17:45.717" v="232" actId="1076"/>
          <ac:grpSpMkLst>
            <pc:docMk/>
            <pc:sldMk cId="3617659411" sldId="677"/>
            <ac:grpSpMk id="229" creationId="{80460710-C620-4CA6-B6F2-2CE108DB0979}"/>
          </ac:grpSpMkLst>
        </pc:grpChg>
        <pc:grpChg chg="mod">
          <ac:chgData name="Matthew Levy" userId="687b95b9-071c-46c3-8399-192c10b763c0" providerId="ADAL" clId="{0259E925-2F7A-4A05-93A2-303B6374F638}" dt="2019-10-10T21:17:45.717" v="232" actId="1076"/>
          <ac:grpSpMkLst>
            <pc:docMk/>
            <pc:sldMk cId="3617659411" sldId="677"/>
            <ac:grpSpMk id="281" creationId="{C081F516-46D3-43DC-BA2E-C0D2152C90BC}"/>
          </ac:grpSpMkLst>
        </pc:grpChg>
        <pc:grpChg chg="mod">
          <ac:chgData name="Matthew Levy" userId="687b95b9-071c-46c3-8399-192c10b763c0" providerId="ADAL" clId="{0259E925-2F7A-4A05-93A2-303B6374F638}" dt="2019-10-10T21:17:45.717" v="232" actId="1076"/>
          <ac:grpSpMkLst>
            <pc:docMk/>
            <pc:sldMk cId="3617659411" sldId="677"/>
            <ac:grpSpMk id="288" creationId="{8339AA8A-A275-48D1-AD8B-35619CF54EC3}"/>
          </ac:grpSpMkLst>
        </pc:grpChg>
        <pc:grpChg chg="mod">
          <ac:chgData name="Matthew Levy" userId="687b95b9-071c-46c3-8399-192c10b763c0" providerId="ADAL" clId="{0259E925-2F7A-4A05-93A2-303B6374F638}" dt="2019-10-10T21:17:45.717" v="232" actId="1076"/>
          <ac:grpSpMkLst>
            <pc:docMk/>
            <pc:sldMk cId="3617659411" sldId="677"/>
            <ac:grpSpMk id="295" creationId="{33C2F1C4-0828-4161-B790-6CA3DD8A4DE9}"/>
          </ac:grpSpMkLst>
        </pc:grpChg>
        <pc:grpChg chg="mod">
          <ac:chgData name="Matthew Levy" userId="687b95b9-071c-46c3-8399-192c10b763c0" providerId="ADAL" clId="{0259E925-2F7A-4A05-93A2-303B6374F638}" dt="2019-10-10T21:17:45.717" v="232" actId="1076"/>
          <ac:grpSpMkLst>
            <pc:docMk/>
            <pc:sldMk cId="3617659411" sldId="677"/>
            <ac:grpSpMk id="302" creationId="{6F7FA7F7-4FDA-4A25-9960-5B6A5C8563B1}"/>
          </ac:grpSpMkLst>
        </pc:grpChg>
        <pc:grpChg chg="mod">
          <ac:chgData name="Matthew Levy" userId="687b95b9-071c-46c3-8399-192c10b763c0" providerId="ADAL" clId="{0259E925-2F7A-4A05-93A2-303B6374F638}" dt="2019-10-10T21:17:45.717" v="232" actId="1076"/>
          <ac:grpSpMkLst>
            <pc:docMk/>
            <pc:sldMk cId="3617659411" sldId="677"/>
            <ac:grpSpMk id="315" creationId="{BA5FB4B3-8166-4025-A360-BD7236D874B8}"/>
          </ac:grpSpMkLst>
        </pc:grpChg>
        <pc:grpChg chg="mod">
          <ac:chgData name="Matthew Levy" userId="687b95b9-071c-46c3-8399-192c10b763c0" providerId="ADAL" clId="{0259E925-2F7A-4A05-93A2-303B6374F638}" dt="2019-10-10T21:17:45.717" v="232" actId="1076"/>
          <ac:grpSpMkLst>
            <pc:docMk/>
            <pc:sldMk cId="3617659411" sldId="677"/>
            <ac:grpSpMk id="326" creationId="{27BADDC0-A42D-4844-AFE7-A99F837FAD3A}"/>
          </ac:grpSpMkLst>
        </pc:grpChg>
        <pc:grpChg chg="mod">
          <ac:chgData name="Matthew Levy" userId="687b95b9-071c-46c3-8399-192c10b763c0" providerId="ADAL" clId="{0259E925-2F7A-4A05-93A2-303B6374F638}" dt="2019-10-10T21:17:45.717" v="232" actId="1076"/>
          <ac:grpSpMkLst>
            <pc:docMk/>
            <pc:sldMk cId="3617659411" sldId="677"/>
            <ac:grpSpMk id="333" creationId="{FD941143-4681-4A45-A8CD-660F530464B2}"/>
          </ac:grpSpMkLst>
        </pc:grpChg>
        <pc:grpChg chg="mod">
          <ac:chgData name="Matthew Levy" userId="687b95b9-071c-46c3-8399-192c10b763c0" providerId="ADAL" clId="{0259E925-2F7A-4A05-93A2-303B6374F638}" dt="2019-10-10T21:17:45.717" v="232" actId="1076"/>
          <ac:grpSpMkLst>
            <pc:docMk/>
            <pc:sldMk cId="3617659411" sldId="677"/>
            <ac:grpSpMk id="340" creationId="{B9AC57E1-1964-4EFD-95CE-D58F6CBD68C5}"/>
          </ac:grpSpMkLst>
        </pc:grpChg>
        <pc:grpChg chg="mod">
          <ac:chgData name="Matthew Levy" userId="687b95b9-071c-46c3-8399-192c10b763c0" providerId="ADAL" clId="{0259E925-2F7A-4A05-93A2-303B6374F638}" dt="2019-10-10T21:17:45.717" v="232" actId="1076"/>
          <ac:grpSpMkLst>
            <pc:docMk/>
            <pc:sldMk cId="3617659411" sldId="677"/>
            <ac:grpSpMk id="347" creationId="{CAF43BFD-FC42-46A6-A588-79A1BF3E0CC0}"/>
          </ac:grpSpMkLst>
        </pc:grpChg>
        <pc:grpChg chg="mod">
          <ac:chgData name="Matthew Levy" userId="687b95b9-071c-46c3-8399-192c10b763c0" providerId="ADAL" clId="{0259E925-2F7A-4A05-93A2-303B6374F638}" dt="2019-10-10T21:17:45.717" v="232" actId="1076"/>
          <ac:grpSpMkLst>
            <pc:docMk/>
            <pc:sldMk cId="3617659411" sldId="677"/>
            <ac:grpSpMk id="354" creationId="{1059DE7B-AF21-4A50-8587-9B0972D5873F}"/>
          </ac:grpSpMkLst>
        </pc:grpChg>
        <pc:grpChg chg="mod">
          <ac:chgData name="Matthew Levy" userId="687b95b9-071c-46c3-8399-192c10b763c0" providerId="ADAL" clId="{0259E925-2F7A-4A05-93A2-303B6374F638}" dt="2019-10-10T21:17:45.717" v="232" actId="1076"/>
          <ac:grpSpMkLst>
            <pc:docMk/>
            <pc:sldMk cId="3617659411" sldId="677"/>
            <ac:grpSpMk id="361" creationId="{1317D0E9-E873-4DC0-9D68-53E11E8C3617}"/>
          </ac:grpSpMkLst>
        </pc:grpChg>
        <pc:grpChg chg="mod">
          <ac:chgData name="Matthew Levy" userId="687b95b9-071c-46c3-8399-192c10b763c0" providerId="ADAL" clId="{0259E925-2F7A-4A05-93A2-303B6374F638}" dt="2019-10-10T21:17:45.717" v="232" actId="1076"/>
          <ac:grpSpMkLst>
            <pc:docMk/>
            <pc:sldMk cId="3617659411" sldId="677"/>
            <ac:grpSpMk id="370" creationId="{EE000B40-975A-4FD6-8FE3-F4A7304A9D37}"/>
          </ac:grpSpMkLst>
        </pc:grpChg>
        <pc:grpChg chg="mod">
          <ac:chgData name="Matthew Levy" userId="687b95b9-071c-46c3-8399-192c10b763c0" providerId="ADAL" clId="{0259E925-2F7A-4A05-93A2-303B6374F638}" dt="2019-10-10T21:17:45.717" v="232" actId="1076"/>
          <ac:grpSpMkLst>
            <pc:docMk/>
            <pc:sldMk cId="3617659411" sldId="677"/>
            <ac:grpSpMk id="377" creationId="{F4A76F09-114A-4335-A8D8-DD061334E21D}"/>
          </ac:grpSpMkLst>
        </pc:grpChg>
        <pc:grpChg chg="mod">
          <ac:chgData name="Matthew Levy" userId="687b95b9-071c-46c3-8399-192c10b763c0" providerId="ADAL" clId="{0259E925-2F7A-4A05-93A2-303B6374F638}" dt="2019-10-10T21:17:45.717" v="232" actId="1076"/>
          <ac:grpSpMkLst>
            <pc:docMk/>
            <pc:sldMk cId="3617659411" sldId="677"/>
            <ac:grpSpMk id="384" creationId="{DE26695C-869E-4C69-8715-E5842CB21F8B}"/>
          </ac:grpSpMkLst>
        </pc:grpChg>
        <pc:grpChg chg="mod">
          <ac:chgData name="Matthew Levy" userId="687b95b9-071c-46c3-8399-192c10b763c0" providerId="ADAL" clId="{0259E925-2F7A-4A05-93A2-303B6374F638}" dt="2019-10-10T21:17:45.717" v="232" actId="1076"/>
          <ac:grpSpMkLst>
            <pc:docMk/>
            <pc:sldMk cId="3617659411" sldId="677"/>
            <ac:grpSpMk id="403" creationId="{BE275BE1-E4AC-45A6-899E-CB8C59C67FDF}"/>
          </ac:grpSpMkLst>
        </pc:grpChg>
        <pc:grpChg chg="mod">
          <ac:chgData name="Matthew Levy" userId="687b95b9-071c-46c3-8399-192c10b763c0" providerId="ADAL" clId="{0259E925-2F7A-4A05-93A2-303B6374F638}" dt="2019-10-10T21:17:45.717" v="232" actId="1076"/>
          <ac:grpSpMkLst>
            <pc:docMk/>
            <pc:sldMk cId="3617659411" sldId="677"/>
            <ac:grpSpMk id="410" creationId="{43D018E6-75C0-4C66-B5F2-84532B4F2E90}"/>
          </ac:grpSpMkLst>
        </pc:grpChg>
        <pc:grpChg chg="mod">
          <ac:chgData name="Matthew Levy" userId="687b95b9-071c-46c3-8399-192c10b763c0" providerId="ADAL" clId="{0259E925-2F7A-4A05-93A2-303B6374F638}" dt="2019-10-10T21:17:45.717" v="232" actId="1076"/>
          <ac:grpSpMkLst>
            <pc:docMk/>
            <pc:sldMk cId="3617659411" sldId="677"/>
            <ac:grpSpMk id="417" creationId="{F0109CE0-11DD-47BA-8219-AF2AEFADDFF5}"/>
          </ac:grpSpMkLst>
        </pc:grpChg>
        <pc:grpChg chg="mod">
          <ac:chgData name="Matthew Levy" userId="687b95b9-071c-46c3-8399-192c10b763c0" providerId="ADAL" clId="{0259E925-2F7A-4A05-93A2-303B6374F638}" dt="2019-10-10T21:17:45.717" v="232" actId="1076"/>
          <ac:grpSpMkLst>
            <pc:docMk/>
            <pc:sldMk cId="3617659411" sldId="677"/>
            <ac:grpSpMk id="424" creationId="{B5C4F473-DBB8-4504-9677-7C38CB7226CB}"/>
          </ac:grpSpMkLst>
        </pc:grpChg>
        <pc:grpChg chg="mod">
          <ac:chgData name="Matthew Levy" userId="687b95b9-071c-46c3-8399-192c10b763c0" providerId="ADAL" clId="{0259E925-2F7A-4A05-93A2-303B6374F638}" dt="2019-10-10T21:17:45.717" v="232" actId="1076"/>
          <ac:grpSpMkLst>
            <pc:docMk/>
            <pc:sldMk cId="3617659411" sldId="677"/>
            <ac:grpSpMk id="433" creationId="{5060EB5B-D36D-495D-8EFD-C9023A3188C8}"/>
          </ac:grpSpMkLst>
        </pc:grpChg>
        <pc:grpChg chg="mod">
          <ac:chgData name="Matthew Levy" userId="687b95b9-071c-46c3-8399-192c10b763c0" providerId="ADAL" clId="{0259E925-2F7A-4A05-93A2-303B6374F638}" dt="2019-10-10T21:17:45.717" v="232" actId="1076"/>
          <ac:grpSpMkLst>
            <pc:docMk/>
            <pc:sldMk cId="3617659411" sldId="677"/>
            <ac:grpSpMk id="440" creationId="{F953BBE5-B8CF-4A18-8FF2-4B7CED95D3BD}"/>
          </ac:grpSpMkLst>
        </pc:grpChg>
        <pc:grpChg chg="mod">
          <ac:chgData name="Matthew Levy" userId="687b95b9-071c-46c3-8399-192c10b763c0" providerId="ADAL" clId="{0259E925-2F7A-4A05-93A2-303B6374F638}" dt="2019-10-10T21:17:45.717" v="232" actId="1076"/>
          <ac:grpSpMkLst>
            <pc:docMk/>
            <pc:sldMk cId="3617659411" sldId="677"/>
            <ac:grpSpMk id="449" creationId="{E583E4A0-807D-418F-A8C8-5646B86E4736}"/>
          </ac:grpSpMkLst>
        </pc:grpChg>
        <pc:grpChg chg="mod">
          <ac:chgData name="Matthew Levy" userId="687b95b9-071c-46c3-8399-192c10b763c0" providerId="ADAL" clId="{0259E925-2F7A-4A05-93A2-303B6374F638}" dt="2019-10-10T21:17:45.717" v="232" actId="1076"/>
          <ac:grpSpMkLst>
            <pc:docMk/>
            <pc:sldMk cId="3617659411" sldId="677"/>
            <ac:grpSpMk id="460" creationId="{AD988CA5-54E1-48D7-9D85-799C8EB926DC}"/>
          </ac:grpSpMkLst>
        </pc:grpChg>
        <pc:grpChg chg="mod">
          <ac:chgData name="Matthew Levy" userId="687b95b9-071c-46c3-8399-192c10b763c0" providerId="ADAL" clId="{0259E925-2F7A-4A05-93A2-303B6374F638}" dt="2019-10-10T21:17:45.717" v="232" actId="1076"/>
          <ac:grpSpMkLst>
            <pc:docMk/>
            <pc:sldMk cId="3617659411" sldId="677"/>
            <ac:grpSpMk id="467" creationId="{58608406-19DE-48A3-8EF1-652D9D5BCDCD}"/>
          </ac:grpSpMkLst>
        </pc:grpChg>
        <pc:grpChg chg="mod">
          <ac:chgData name="Matthew Levy" userId="687b95b9-071c-46c3-8399-192c10b763c0" providerId="ADAL" clId="{0259E925-2F7A-4A05-93A2-303B6374F638}" dt="2019-10-10T21:17:45.717" v="232" actId="1076"/>
          <ac:grpSpMkLst>
            <pc:docMk/>
            <pc:sldMk cId="3617659411" sldId="677"/>
            <ac:grpSpMk id="480" creationId="{2F5F255F-DA40-4C76-9BCD-F1F65DA47139}"/>
          </ac:grpSpMkLst>
        </pc:grpChg>
        <pc:grpChg chg="mod">
          <ac:chgData name="Matthew Levy" userId="687b95b9-071c-46c3-8399-192c10b763c0" providerId="ADAL" clId="{0259E925-2F7A-4A05-93A2-303B6374F638}" dt="2019-10-10T21:17:45.717" v="232" actId="1076"/>
          <ac:grpSpMkLst>
            <pc:docMk/>
            <pc:sldMk cId="3617659411" sldId="677"/>
            <ac:grpSpMk id="487" creationId="{ECB081F1-A925-4E86-BD69-D5DABEB61B0B}"/>
          </ac:grpSpMkLst>
        </pc:grpChg>
        <pc:grpChg chg="mod">
          <ac:chgData name="Matthew Levy" userId="687b95b9-071c-46c3-8399-192c10b763c0" providerId="ADAL" clId="{0259E925-2F7A-4A05-93A2-303B6374F638}" dt="2019-10-10T21:17:45.717" v="232" actId="1076"/>
          <ac:grpSpMkLst>
            <pc:docMk/>
            <pc:sldMk cId="3617659411" sldId="677"/>
            <ac:grpSpMk id="494" creationId="{52999DF1-BFCB-47E5-B908-F442673E828A}"/>
          </ac:grpSpMkLst>
        </pc:grpChg>
        <pc:grpChg chg="mod">
          <ac:chgData name="Matthew Levy" userId="687b95b9-071c-46c3-8399-192c10b763c0" providerId="ADAL" clId="{0259E925-2F7A-4A05-93A2-303B6374F638}" dt="2019-10-10T21:17:45.717" v="232" actId="1076"/>
          <ac:grpSpMkLst>
            <pc:docMk/>
            <pc:sldMk cId="3617659411" sldId="677"/>
            <ac:grpSpMk id="501" creationId="{C063B8EC-4FF5-4DFB-AA6D-602365955D1F}"/>
          </ac:grpSpMkLst>
        </pc:grpChg>
        <pc:grpChg chg="mod">
          <ac:chgData name="Matthew Levy" userId="687b95b9-071c-46c3-8399-192c10b763c0" providerId="ADAL" clId="{0259E925-2F7A-4A05-93A2-303B6374F638}" dt="2019-10-10T21:17:45.717" v="232" actId="1076"/>
          <ac:grpSpMkLst>
            <pc:docMk/>
            <pc:sldMk cId="3617659411" sldId="677"/>
            <ac:grpSpMk id="508" creationId="{C5DC0752-BB94-4AD8-9BF0-64CA3343CEB9}"/>
          </ac:grpSpMkLst>
        </pc:grpChg>
        <pc:grpChg chg="mod">
          <ac:chgData name="Matthew Levy" userId="687b95b9-071c-46c3-8399-192c10b763c0" providerId="ADAL" clId="{0259E925-2F7A-4A05-93A2-303B6374F638}" dt="2019-10-10T21:17:45.717" v="232" actId="1076"/>
          <ac:grpSpMkLst>
            <pc:docMk/>
            <pc:sldMk cId="3617659411" sldId="677"/>
            <ac:grpSpMk id="515" creationId="{358CFD60-ED6F-43FD-9E76-964CA0D0785F}"/>
          </ac:grpSpMkLst>
        </pc:grpChg>
        <pc:grpChg chg="mod">
          <ac:chgData name="Matthew Levy" userId="687b95b9-071c-46c3-8399-192c10b763c0" providerId="ADAL" clId="{0259E925-2F7A-4A05-93A2-303B6374F638}" dt="2019-10-10T21:17:45.717" v="232" actId="1076"/>
          <ac:grpSpMkLst>
            <pc:docMk/>
            <pc:sldMk cId="3617659411" sldId="677"/>
            <ac:grpSpMk id="522" creationId="{0CED0FF6-D1C2-438F-BBF7-D5AC720BE0B9}"/>
          </ac:grpSpMkLst>
        </pc:grpChg>
        <pc:grpChg chg="mod">
          <ac:chgData name="Matthew Levy" userId="687b95b9-071c-46c3-8399-192c10b763c0" providerId="ADAL" clId="{0259E925-2F7A-4A05-93A2-303B6374F638}" dt="2019-10-10T21:17:45.717" v="232" actId="1076"/>
          <ac:grpSpMkLst>
            <pc:docMk/>
            <pc:sldMk cId="3617659411" sldId="677"/>
            <ac:grpSpMk id="529" creationId="{99797D7A-0B36-417C-8D43-98C100E2F3B9}"/>
          </ac:grpSpMkLst>
        </pc:grpChg>
        <pc:grpChg chg="mod">
          <ac:chgData name="Matthew Levy" userId="687b95b9-071c-46c3-8399-192c10b763c0" providerId="ADAL" clId="{0259E925-2F7A-4A05-93A2-303B6374F638}" dt="2019-10-10T21:17:45.717" v="232" actId="1076"/>
          <ac:grpSpMkLst>
            <pc:docMk/>
            <pc:sldMk cId="3617659411" sldId="677"/>
            <ac:grpSpMk id="536" creationId="{B96D4A9B-E2EA-4D32-9A1D-41B3E96C48DE}"/>
          </ac:grpSpMkLst>
        </pc:grpChg>
        <pc:grpChg chg="mod">
          <ac:chgData name="Matthew Levy" userId="687b95b9-071c-46c3-8399-192c10b763c0" providerId="ADAL" clId="{0259E925-2F7A-4A05-93A2-303B6374F638}" dt="2019-10-10T21:17:45.717" v="232" actId="1076"/>
          <ac:grpSpMkLst>
            <pc:docMk/>
            <pc:sldMk cId="3617659411" sldId="677"/>
            <ac:grpSpMk id="543" creationId="{18EA221D-9E36-44CC-8186-5D2FE913736C}"/>
          </ac:grpSpMkLst>
        </pc:grpChg>
        <pc:grpChg chg="mod">
          <ac:chgData name="Matthew Levy" userId="687b95b9-071c-46c3-8399-192c10b763c0" providerId="ADAL" clId="{0259E925-2F7A-4A05-93A2-303B6374F638}" dt="2019-10-10T21:17:45.717" v="232" actId="1076"/>
          <ac:grpSpMkLst>
            <pc:docMk/>
            <pc:sldMk cId="3617659411" sldId="677"/>
            <ac:grpSpMk id="552" creationId="{078AEE4A-CF7B-467B-8C6F-002E1DD33B8D}"/>
          </ac:grpSpMkLst>
        </pc:grpChg>
        <pc:grpChg chg="mod">
          <ac:chgData name="Matthew Levy" userId="687b95b9-071c-46c3-8399-192c10b763c0" providerId="ADAL" clId="{0259E925-2F7A-4A05-93A2-303B6374F638}" dt="2019-10-10T21:17:45.717" v="232" actId="1076"/>
          <ac:grpSpMkLst>
            <pc:docMk/>
            <pc:sldMk cId="3617659411" sldId="677"/>
            <ac:grpSpMk id="559" creationId="{30D03C1E-DAF2-43A1-BA3E-A36E8E95D2D1}"/>
          </ac:grpSpMkLst>
        </pc:grpChg>
        <pc:grpChg chg="mod">
          <ac:chgData name="Matthew Levy" userId="687b95b9-071c-46c3-8399-192c10b763c0" providerId="ADAL" clId="{0259E925-2F7A-4A05-93A2-303B6374F638}" dt="2019-10-10T21:17:45.717" v="232" actId="1076"/>
          <ac:grpSpMkLst>
            <pc:docMk/>
            <pc:sldMk cId="3617659411" sldId="677"/>
            <ac:grpSpMk id="568" creationId="{32FEC1F7-0417-4AF9-86D2-57690F008181}"/>
          </ac:grpSpMkLst>
        </pc:grpChg>
        <pc:grpChg chg="mod">
          <ac:chgData name="Matthew Levy" userId="687b95b9-071c-46c3-8399-192c10b763c0" providerId="ADAL" clId="{0259E925-2F7A-4A05-93A2-303B6374F638}" dt="2019-10-10T21:17:45.717" v="232" actId="1076"/>
          <ac:grpSpMkLst>
            <pc:docMk/>
            <pc:sldMk cId="3617659411" sldId="677"/>
            <ac:grpSpMk id="575" creationId="{3BE4E7AA-CD34-4B2A-BD1D-8BA131277E98}"/>
          </ac:grpSpMkLst>
        </pc:grpChg>
        <pc:grpChg chg="mod">
          <ac:chgData name="Matthew Levy" userId="687b95b9-071c-46c3-8399-192c10b763c0" providerId="ADAL" clId="{0259E925-2F7A-4A05-93A2-303B6374F638}" dt="2019-10-10T21:17:45.717" v="232" actId="1076"/>
          <ac:grpSpMkLst>
            <pc:docMk/>
            <pc:sldMk cId="3617659411" sldId="677"/>
            <ac:grpSpMk id="586" creationId="{7C398E29-7565-426B-A561-490659F5B851}"/>
          </ac:grpSpMkLst>
        </pc:grpChg>
        <pc:grpChg chg="mod">
          <ac:chgData name="Matthew Levy" userId="687b95b9-071c-46c3-8399-192c10b763c0" providerId="ADAL" clId="{0259E925-2F7A-4A05-93A2-303B6374F638}" dt="2019-10-10T21:17:45.717" v="232" actId="1076"/>
          <ac:grpSpMkLst>
            <pc:docMk/>
            <pc:sldMk cId="3617659411" sldId="677"/>
            <ac:grpSpMk id="595" creationId="{0FBEF536-B1DE-4BC1-92AB-0C75AD761878}"/>
          </ac:grpSpMkLst>
        </pc:grpChg>
        <pc:grpChg chg="mod">
          <ac:chgData name="Matthew Levy" userId="687b95b9-071c-46c3-8399-192c10b763c0" providerId="ADAL" clId="{0259E925-2F7A-4A05-93A2-303B6374F638}" dt="2019-10-10T21:17:45.717" v="232" actId="1076"/>
          <ac:grpSpMkLst>
            <pc:docMk/>
            <pc:sldMk cId="3617659411" sldId="677"/>
            <ac:grpSpMk id="606" creationId="{F4F90E81-AA9C-4C2C-8A52-1BC51062E3C9}"/>
          </ac:grpSpMkLst>
        </pc:grpChg>
        <pc:grpChg chg="mod">
          <ac:chgData name="Matthew Levy" userId="687b95b9-071c-46c3-8399-192c10b763c0" providerId="ADAL" clId="{0259E925-2F7A-4A05-93A2-303B6374F638}" dt="2019-10-10T21:17:45.717" v="232" actId="1076"/>
          <ac:grpSpMkLst>
            <pc:docMk/>
            <pc:sldMk cId="3617659411" sldId="677"/>
            <ac:grpSpMk id="613" creationId="{E22DAE07-2E12-42D8-BAD2-9FEBEF0B6FA4}"/>
          </ac:grpSpMkLst>
        </pc:grpChg>
        <pc:grpChg chg="mod">
          <ac:chgData name="Matthew Levy" userId="687b95b9-071c-46c3-8399-192c10b763c0" providerId="ADAL" clId="{0259E925-2F7A-4A05-93A2-303B6374F638}" dt="2019-10-10T21:17:45.717" v="232" actId="1076"/>
          <ac:grpSpMkLst>
            <pc:docMk/>
            <pc:sldMk cId="3617659411" sldId="677"/>
            <ac:grpSpMk id="624" creationId="{D85789DB-FE4D-4677-A1FB-C99731FC3F94}"/>
          </ac:grpSpMkLst>
        </pc:grpChg>
        <pc:grpChg chg="mod">
          <ac:chgData name="Matthew Levy" userId="687b95b9-071c-46c3-8399-192c10b763c0" providerId="ADAL" clId="{0259E925-2F7A-4A05-93A2-303B6374F638}" dt="2019-10-10T21:17:45.717" v="232" actId="1076"/>
          <ac:grpSpMkLst>
            <pc:docMk/>
            <pc:sldMk cId="3617659411" sldId="677"/>
            <ac:grpSpMk id="631" creationId="{5D1D193B-6DD4-4C85-96E6-5EC4A22F55FD}"/>
          </ac:grpSpMkLst>
        </pc:grpChg>
        <pc:grpChg chg="mod">
          <ac:chgData name="Matthew Levy" userId="687b95b9-071c-46c3-8399-192c10b763c0" providerId="ADAL" clId="{0259E925-2F7A-4A05-93A2-303B6374F638}" dt="2019-10-10T21:17:45.717" v="232" actId="1076"/>
          <ac:grpSpMkLst>
            <pc:docMk/>
            <pc:sldMk cId="3617659411" sldId="677"/>
            <ac:grpSpMk id="638" creationId="{20C70727-3527-4D38-820F-D424FC52E0A5}"/>
          </ac:grpSpMkLst>
        </pc:grpChg>
        <pc:grpChg chg="mod">
          <ac:chgData name="Matthew Levy" userId="687b95b9-071c-46c3-8399-192c10b763c0" providerId="ADAL" clId="{0259E925-2F7A-4A05-93A2-303B6374F638}" dt="2019-10-10T21:17:45.717" v="232" actId="1076"/>
          <ac:grpSpMkLst>
            <pc:docMk/>
            <pc:sldMk cId="3617659411" sldId="677"/>
            <ac:grpSpMk id="645" creationId="{2A2FC698-6CDB-4BF6-8815-932F495FC8C5}"/>
          </ac:grpSpMkLst>
        </pc:grpChg>
        <pc:grpChg chg="mod">
          <ac:chgData name="Matthew Levy" userId="687b95b9-071c-46c3-8399-192c10b763c0" providerId="ADAL" clId="{0259E925-2F7A-4A05-93A2-303B6374F638}" dt="2019-10-10T21:17:45.717" v="232" actId="1076"/>
          <ac:grpSpMkLst>
            <pc:docMk/>
            <pc:sldMk cId="3617659411" sldId="677"/>
            <ac:grpSpMk id="652" creationId="{3C80E4DB-D0E5-4C04-9E1E-11BEBDDD111C}"/>
          </ac:grpSpMkLst>
        </pc:grpChg>
        <pc:grpChg chg="mod">
          <ac:chgData name="Matthew Levy" userId="687b95b9-071c-46c3-8399-192c10b763c0" providerId="ADAL" clId="{0259E925-2F7A-4A05-93A2-303B6374F638}" dt="2019-10-10T21:17:45.717" v="232" actId="1076"/>
          <ac:grpSpMkLst>
            <pc:docMk/>
            <pc:sldMk cId="3617659411" sldId="677"/>
            <ac:grpSpMk id="659" creationId="{F5A250C6-18A3-453C-ADF8-328CD482189A}"/>
          </ac:grpSpMkLst>
        </pc:grpChg>
        <pc:grpChg chg="mod">
          <ac:chgData name="Matthew Levy" userId="687b95b9-071c-46c3-8399-192c10b763c0" providerId="ADAL" clId="{0259E925-2F7A-4A05-93A2-303B6374F638}" dt="2019-10-10T21:17:45.717" v="232" actId="1076"/>
          <ac:grpSpMkLst>
            <pc:docMk/>
            <pc:sldMk cId="3617659411" sldId="677"/>
            <ac:grpSpMk id="666" creationId="{A8CC7ED6-C573-4787-ADE5-C750C9DD377C}"/>
          </ac:grpSpMkLst>
        </pc:grpChg>
        <pc:grpChg chg="mod">
          <ac:chgData name="Matthew Levy" userId="687b95b9-071c-46c3-8399-192c10b763c0" providerId="ADAL" clId="{0259E925-2F7A-4A05-93A2-303B6374F638}" dt="2019-10-10T21:17:45.717" v="232" actId="1076"/>
          <ac:grpSpMkLst>
            <pc:docMk/>
            <pc:sldMk cId="3617659411" sldId="677"/>
            <ac:grpSpMk id="673" creationId="{2829D4FB-829E-4501-959C-D22DB54A9308}"/>
          </ac:grpSpMkLst>
        </pc:grpChg>
        <pc:grpChg chg="mod">
          <ac:chgData name="Matthew Levy" userId="687b95b9-071c-46c3-8399-192c10b763c0" providerId="ADAL" clId="{0259E925-2F7A-4A05-93A2-303B6374F638}" dt="2019-10-10T21:17:45.717" v="232" actId="1076"/>
          <ac:grpSpMkLst>
            <pc:docMk/>
            <pc:sldMk cId="3617659411" sldId="677"/>
            <ac:grpSpMk id="680" creationId="{73FA40BA-4B5F-4726-B200-4CE1B7EA5556}"/>
          </ac:grpSpMkLst>
        </pc:grpChg>
        <pc:grpChg chg="mod">
          <ac:chgData name="Matthew Levy" userId="687b95b9-071c-46c3-8399-192c10b763c0" providerId="ADAL" clId="{0259E925-2F7A-4A05-93A2-303B6374F638}" dt="2019-10-10T21:17:45.717" v="232" actId="1076"/>
          <ac:grpSpMkLst>
            <pc:docMk/>
            <pc:sldMk cId="3617659411" sldId="677"/>
            <ac:grpSpMk id="695" creationId="{6AB4DCF0-5A45-479E-8FF6-F15F8A789CB1}"/>
          </ac:grpSpMkLst>
        </pc:grpChg>
        <pc:grpChg chg="mod">
          <ac:chgData name="Matthew Levy" userId="687b95b9-071c-46c3-8399-192c10b763c0" providerId="ADAL" clId="{0259E925-2F7A-4A05-93A2-303B6374F638}" dt="2019-10-10T21:17:45.717" v="232" actId="1076"/>
          <ac:grpSpMkLst>
            <pc:docMk/>
            <pc:sldMk cId="3617659411" sldId="677"/>
            <ac:grpSpMk id="702" creationId="{33E76E1D-42B2-4D74-92FB-5EC6DA4E98C9}"/>
          </ac:grpSpMkLst>
        </pc:grpChg>
        <pc:grpChg chg="mod">
          <ac:chgData name="Matthew Levy" userId="687b95b9-071c-46c3-8399-192c10b763c0" providerId="ADAL" clId="{0259E925-2F7A-4A05-93A2-303B6374F638}" dt="2019-10-10T21:17:45.717" v="232" actId="1076"/>
          <ac:grpSpMkLst>
            <pc:docMk/>
            <pc:sldMk cId="3617659411" sldId="677"/>
            <ac:grpSpMk id="709" creationId="{76780135-1FE8-4D98-9F61-933D4361ED76}"/>
          </ac:grpSpMkLst>
        </pc:grpChg>
        <pc:grpChg chg="mod">
          <ac:chgData name="Matthew Levy" userId="687b95b9-071c-46c3-8399-192c10b763c0" providerId="ADAL" clId="{0259E925-2F7A-4A05-93A2-303B6374F638}" dt="2019-10-10T21:17:45.717" v="232" actId="1076"/>
          <ac:grpSpMkLst>
            <pc:docMk/>
            <pc:sldMk cId="3617659411" sldId="677"/>
            <ac:grpSpMk id="718" creationId="{83DF39B1-0C06-4905-ADA6-F83D2DDEECF0}"/>
          </ac:grpSpMkLst>
        </pc:grpChg>
        <pc:grpChg chg="mod">
          <ac:chgData name="Matthew Levy" userId="687b95b9-071c-46c3-8399-192c10b763c0" providerId="ADAL" clId="{0259E925-2F7A-4A05-93A2-303B6374F638}" dt="2019-10-10T21:17:45.717" v="232" actId="1076"/>
          <ac:grpSpMkLst>
            <pc:docMk/>
            <pc:sldMk cId="3617659411" sldId="677"/>
            <ac:grpSpMk id="725" creationId="{668E3003-BE57-4D97-8DDE-2970876498FD}"/>
          </ac:grpSpMkLst>
        </pc:grpChg>
        <pc:grpChg chg="mod">
          <ac:chgData name="Matthew Levy" userId="687b95b9-071c-46c3-8399-192c10b763c0" providerId="ADAL" clId="{0259E925-2F7A-4A05-93A2-303B6374F638}" dt="2019-10-10T21:17:45.717" v="232" actId="1076"/>
          <ac:grpSpMkLst>
            <pc:docMk/>
            <pc:sldMk cId="3617659411" sldId="677"/>
            <ac:grpSpMk id="732" creationId="{FAC8A1C4-61B3-4ABB-B931-FC6EB3D4E9EB}"/>
          </ac:grpSpMkLst>
        </pc:grpChg>
        <pc:grpChg chg="mod">
          <ac:chgData name="Matthew Levy" userId="687b95b9-071c-46c3-8399-192c10b763c0" providerId="ADAL" clId="{0259E925-2F7A-4A05-93A2-303B6374F638}" dt="2019-10-10T21:17:45.717" v="232" actId="1076"/>
          <ac:grpSpMkLst>
            <pc:docMk/>
            <pc:sldMk cId="3617659411" sldId="677"/>
            <ac:grpSpMk id="739" creationId="{ED7F3B8E-5A6B-4911-A8C1-336ADAF19E1A}"/>
          </ac:grpSpMkLst>
        </pc:grpChg>
        <pc:grpChg chg="add mod">
          <ac:chgData name="Matthew Levy" userId="687b95b9-071c-46c3-8399-192c10b763c0" providerId="ADAL" clId="{0259E925-2F7A-4A05-93A2-303B6374F638}" dt="2019-10-10T09:44:08.391" v="187" actId="571"/>
          <ac:grpSpMkLst>
            <pc:docMk/>
            <pc:sldMk cId="3617659411" sldId="677"/>
            <ac:grpSpMk id="746" creationId="{1121ACB6-7112-44C1-B83D-12EE1C922F78}"/>
          </ac:grpSpMkLst>
        </pc:grpChg>
        <pc:grpChg chg="mod">
          <ac:chgData name="Matthew Levy" userId="687b95b9-071c-46c3-8399-192c10b763c0" providerId="ADAL" clId="{0259E925-2F7A-4A05-93A2-303B6374F638}" dt="2019-10-10T09:44:08.391" v="187" actId="571"/>
          <ac:grpSpMkLst>
            <pc:docMk/>
            <pc:sldMk cId="3617659411" sldId="677"/>
            <ac:grpSpMk id="747" creationId="{35BB09C7-5B6D-48AD-906A-7AFB220D4B77}"/>
          </ac:grpSpMkLst>
        </pc:grpChg>
        <pc:grpChg chg="mod">
          <ac:chgData name="Matthew Levy" userId="687b95b9-071c-46c3-8399-192c10b763c0" providerId="ADAL" clId="{0259E925-2F7A-4A05-93A2-303B6374F638}" dt="2019-10-10T09:44:08.391" v="187" actId="571"/>
          <ac:grpSpMkLst>
            <pc:docMk/>
            <pc:sldMk cId="3617659411" sldId="677"/>
            <ac:grpSpMk id="748" creationId="{608F5505-80CE-44E0-863A-622C32F835D9}"/>
          </ac:grpSpMkLst>
        </pc:grpChg>
        <pc:grpChg chg="mod">
          <ac:chgData name="Matthew Levy" userId="687b95b9-071c-46c3-8399-192c10b763c0" providerId="ADAL" clId="{0259E925-2F7A-4A05-93A2-303B6374F638}" dt="2019-10-10T09:44:08.391" v="187" actId="571"/>
          <ac:grpSpMkLst>
            <pc:docMk/>
            <pc:sldMk cId="3617659411" sldId="677"/>
            <ac:grpSpMk id="756" creationId="{C6E837E5-BA09-4EF3-82FD-9F4A3610F078}"/>
          </ac:grpSpMkLst>
        </pc:grpChg>
        <pc:grpChg chg="mod">
          <ac:chgData name="Matthew Levy" userId="687b95b9-071c-46c3-8399-192c10b763c0" providerId="ADAL" clId="{0259E925-2F7A-4A05-93A2-303B6374F638}" dt="2019-10-10T09:44:08.391" v="187" actId="571"/>
          <ac:grpSpMkLst>
            <pc:docMk/>
            <pc:sldMk cId="3617659411" sldId="677"/>
            <ac:grpSpMk id="758" creationId="{BD95D48E-A768-4CF0-8CF3-1CBAE8E8A545}"/>
          </ac:grpSpMkLst>
        </pc:grpChg>
        <pc:grpChg chg="mod">
          <ac:chgData name="Matthew Levy" userId="687b95b9-071c-46c3-8399-192c10b763c0" providerId="ADAL" clId="{0259E925-2F7A-4A05-93A2-303B6374F638}" dt="2019-10-10T09:44:08.391" v="187" actId="571"/>
          <ac:grpSpMkLst>
            <pc:docMk/>
            <pc:sldMk cId="3617659411" sldId="677"/>
            <ac:grpSpMk id="760" creationId="{6799C582-2CF8-4457-8FAE-43D83B390AF9}"/>
          </ac:grpSpMkLst>
        </pc:grpChg>
        <pc:grpChg chg="mod">
          <ac:chgData name="Matthew Levy" userId="687b95b9-071c-46c3-8399-192c10b763c0" providerId="ADAL" clId="{0259E925-2F7A-4A05-93A2-303B6374F638}" dt="2019-10-10T09:44:08.391" v="187" actId="571"/>
          <ac:grpSpMkLst>
            <pc:docMk/>
            <pc:sldMk cId="3617659411" sldId="677"/>
            <ac:grpSpMk id="761" creationId="{E7776292-E91E-425C-90B5-C90D1F547A51}"/>
          </ac:grpSpMkLst>
        </pc:grpChg>
        <pc:grpChg chg="mod">
          <ac:chgData name="Matthew Levy" userId="687b95b9-071c-46c3-8399-192c10b763c0" providerId="ADAL" clId="{0259E925-2F7A-4A05-93A2-303B6374F638}" dt="2019-10-10T09:44:08.391" v="187" actId="571"/>
          <ac:grpSpMkLst>
            <pc:docMk/>
            <pc:sldMk cId="3617659411" sldId="677"/>
            <ac:grpSpMk id="762" creationId="{B1E6E252-80B0-4FF4-8F12-99EB019FF66E}"/>
          </ac:grpSpMkLst>
        </pc:grpChg>
        <pc:grpChg chg="mod">
          <ac:chgData name="Matthew Levy" userId="687b95b9-071c-46c3-8399-192c10b763c0" providerId="ADAL" clId="{0259E925-2F7A-4A05-93A2-303B6374F638}" dt="2019-10-10T09:44:08.391" v="187" actId="571"/>
          <ac:grpSpMkLst>
            <pc:docMk/>
            <pc:sldMk cId="3617659411" sldId="677"/>
            <ac:grpSpMk id="765" creationId="{85F3E34C-1D72-4B15-BBF7-761285495E23}"/>
          </ac:grpSpMkLst>
        </pc:grpChg>
        <pc:grpChg chg="mod">
          <ac:chgData name="Matthew Levy" userId="687b95b9-071c-46c3-8399-192c10b763c0" providerId="ADAL" clId="{0259E925-2F7A-4A05-93A2-303B6374F638}" dt="2019-10-10T09:44:08.391" v="187" actId="571"/>
          <ac:grpSpMkLst>
            <pc:docMk/>
            <pc:sldMk cId="3617659411" sldId="677"/>
            <ac:grpSpMk id="855" creationId="{F02B2906-612B-4FB7-B06A-309104AB85E7}"/>
          </ac:grpSpMkLst>
        </pc:grpChg>
        <pc:grpChg chg="mod">
          <ac:chgData name="Matthew Levy" userId="687b95b9-071c-46c3-8399-192c10b763c0" providerId="ADAL" clId="{0259E925-2F7A-4A05-93A2-303B6374F638}" dt="2019-10-10T09:44:08.391" v="187" actId="571"/>
          <ac:grpSpMkLst>
            <pc:docMk/>
            <pc:sldMk cId="3617659411" sldId="677"/>
            <ac:grpSpMk id="856" creationId="{6BBDB074-2CED-4528-87F7-CCACB1D1C345}"/>
          </ac:grpSpMkLst>
        </pc:grpChg>
        <pc:grpChg chg="mod">
          <ac:chgData name="Matthew Levy" userId="687b95b9-071c-46c3-8399-192c10b763c0" providerId="ADAL" clId="{0259E925-2F7A-4A05-93A2-303B6374F638}" dt="2019-10-10T09:44:08.391" v="187" actId="571"/>
          <ac:grpSpMkLst>
            <pc:docMk/>
            <pc:sldMk cId="3617659411" sldId="677"/>
            <ac:grpSpMk id="857" creationId="{27E5DEDC-6058-4486-8922-0E2A0318239E}"/>
          </ac:grpSpMkLst>
        </pc:grpChg>
        <pc:grpChg chg="mod">
          <ac:chgData name="Matthew Levy" userId="687b95b9-071c-46c3-8399-192c10b763c0" providerId="ADAL" clId="{0259E925-2F7A-4A05-93A2-303B6374F638}" dt="2019-10-10T09:44:08.391" v="187" actId="571"/>
          <ac:grpSpMkLst>
            <pc:docMk/>
            <pc:sldMk cId="3617659411" sldId="677"/>
            <ac:grpSpMk id="858" creationId="{0DDFABB3-1DB4-4589-A191-6A2C249F91D3}"/>
          </ac:grpSpMkLst>
        </pc:grpChg>
        <pc:grpChg chg="mod">
          <ac:chgData name="Matthew Levy" userId="687b95b9-071c-46c3-8399-192c10b763c0" providerId="ADAL" clId="{0259E925-2F7A-4A05-93A2-303B6374F638}" dt="2019-10-10T09:44:08.391" v="187" actId="571"/>
          <ac:grpSpMkLst>
            <pc:docMk/>
            <pc:sldMk cId="3617659411" sldId="677"/>
            <ac:grpSpMk id="859" creationId="{978B3459-C6B4-4160-A781-836902778F39}"/>
          </ac:grpSpMkLst>
        </pc:grpChg>
        <pc:grpChg chg="mod">
          <ac:chgData name="Matthew Levy" userId="687b95b9-071c-46c3-8399-192c10b763c0" providerId="ADAL" clId="{0259E925-2F7A-4A05-93A2-303B6374F638}" dt="2019-10-10T09:44:08.391" v="187" actId="571"/>
          <ac:grpSpMkLst>
            <pc:docMk/>
            <pc:sldMk cId="3617659411" sldId="677"/>
            <ac:grpSpMk id="860" creationId="{EA8CAE1D-2DFC-42C5-A61B-9D8FAEFC8D66}"/>
          </ac:grpSpMkLst>
        </pc:grpChg>
        <pc:grpChg chg="mod">
          <ac:chgData name="Matthew Levy" userId="687b95b9-071c-46c3-8399-192c10b763c0" providerId="ADAL" clId="{0259E925-2F7A-4A05-93A2-303B6374F638}" dt="2019-10-10T09:44:08.391" v="187" actId="571"/>
          <ac:grpSpMkLst>
            <pc:docMk/>
            <pc:sldMk cId="3617659411" sldId="677"/>
            <ac:grpSpMk id="861" creationId="{1D2AA48E-22C6-4556-864C-406CFB0929C9}"/>
          </ac:grpSpMkLst>
        </pc:grpChg>
        <pc:grpChg chg="mod">
          <ac:chgData name="Matthew Levy" userId="687b95b9-071c-46c3-8399-192c10b763c0" providerId="ADAL" clId="{0259E925-2F7A-4A05-93A2-303B6374F638}" dt="2019-10-10T09:44:08.391" v="187" actId="571"/>
          <ac:grpSpMkLst>
            <pc:docMk/>
            <pc:sldMk cId="3617659411" sldId="677"/>
            <ac:grpSpMk id="862" creationId="{E60648F8-27A8-43B7-9B75-09FD79845CBC}"/>
          </ac:grpSpMkLst>
        </pc:grpChg>
        <pc:grpChg chg="mod">
          <ac:chgData name="Matthew Levy" userId="687b95b9-071c-46c3-8399-192c10b763c0" providerId="ADAL" clId="{0259E925-2F7A-4A05-93A2-303B6374F638}" dt="2019-10-10T09:44:08.391" v="187" actId="571"/>
          <ac:grpSpMkLst>
            <pc:docMk/>
            <pc:sldMk cId="3617659411" sldId="677"/>
            <ac:grpSpMk id="863" creationId="{4A9E122E-71BD-4A0E-9490-B102317DCB72}"/>
          </ac:grpSpMkLst>
        </pc:grpChg>
        <pc:grpChg chg="mod">
          <ac:chgData name="Matthew Levy" userId="687b95b9-071c-46c3-8399-192c10b763c0" providerId="ADAL" clId="{0259E925-2F7A-4A05-93A2-303B6374F638}" dt="2019-10-10T09:44:08.391" v="187" actId="571"/>
          <ac:grpSpMkLst>
            <pc:docMk/>
            <pc:sldMk cId="3617659411" sldId="677"/>
            <ac:grpSpMk id="864" creationId="{28E90A53-DCB8-4F64-9350-5544FB66E3F4}"/>
          </ac:grpSpMkLst>
        </pc:grpChg>
        <pc:grpChg chg="mod">
          <ac:chgData name="Matthew Levy" userId="687b95b9-071c-46c3-8399-192c10b763c0" providerId="ADAL" clId="{0259E925-2F7A-4A05-93A2-303B6374F638}" dt="2019-10-10T09:44:08.391" v="187" actId="571"/>
          <ac:grpSpMkLst>
            <pc:docMk/>
            <pc:sldMk cId="3617659411" sldId="677"/>
            <ac:grpSpMk id="865" creationId="{0FC4F72B-A539-4EC2-AE91-4B5E67481698}"/>
          </ac:grpSpMkLst>
        </pc:grpChg>
        <pc:grpChg chg="mod">
          <ac:chgData name="Matthew Levy" userId="687b95b9-071c-46c3-8399-192c10b763c0" providerId="ADAL" clId="{0259E925-2F7A-4A05-93A2-303B6374F638}" dt="2019-10-10T09:44:08.391" v="187" actId="571"/>
          <ac:grpSpMkLst>
            <pc:docMk/>
            <pc:sldMk cId="3617659411" sldId="677"/>
            <ac:grpSpMk id="866" creationId="{BCA47A28-25B1-4C9B-A05D-D62185B58809}"/>
          </ac:grpSpMkLst>
        </pc:grpChg>
        <pc:grpChg chg="mod">
          <ac:chgData name="Matthew Levy" userId="687b95b9-071c-46c3-8399-192c10b763c0" providerId="ADAL" clId="{0259E925-2F7A-4A05-93A2-303B6374F638}" dt="2019-10-10T09:44:08.391" v="187" actId="571"/>
          <ac:grpSpMkLst>
            <pc:docMk/>
            <pc:sldMk cId="3617659411" sldId="677"/>
            <ac:grpSpMk id="867" creationId="{3A5465ED-B5A8-43AC-B541-7032156A0171}"/>
          </ac:grpSpMkLst>
        </pc:grpChg>
        <pc:grpChg chg="mod">
          <ac:chgData name="Matthew Levy" userId="687b95b9-071c-46c3-8399-192c10b763c0" providerId="ADAL" clId="{0259E925-2F7A-4A05-93A2-303B6374F638}" dt="2019-10-10T09:44:08.391" v="187" actId="571"/>
          <ac:grpSpMkLst>
            <pc:docMk/>
            <pc:sldMk cId="3617659411" sldId="677"/>
            <ac:grpSpMk id="868" creationId="{CFFE6E26-5D50-4655-8A6E-263D87C19FB6}"/>
          </ac:grpSpMkLst>
        </pc:grpChg>
        <pc:grpChg chg="mod">
          <ac:chgData name="Matthew Levy" userId="687b95b9-071c-46c3-8399-192c10b763c0" providerId="ADAL" clId="{0259E925-2F7A-4A05-93A2-303B6374F638}" dt="2019-10-10T09:44:08.391" v="187" actId="571"/>
          <ac:grpSpMkLst>
            <pc:docMk/>
            <pc:sldMk cId="3617659411" sldId="677"/>
            <ac:grpSpMk id="869" creationId="{E4C5F89B-8C78-4EED-9BB1-3D6ED8ADC632}"/>
          </ac:grpSpMkLst>
        </pc:grpChg>
        <pc:grpChg chg="mod">
          <ac:chgData name="Matthew Levy" userId="687b95b9-071c-46c3-8399-192c10b763c0" providerId="ADAL" clId="{0259E925-2F7A-4A05-93A2-303B6374F638}" dt="2019-10-10T09:44:08.391" v="187" actId="571"/>
          <ac:grpSpMkLst>
            <pc:docMk/>
            <pc:sldMk cId="3617659411" sldId="677"/>
            <ac:grpSpMk id="870" creationId="{BC30CED9-EFB5-4C0E-AF3A-06C160BD1CBA}"/>
          </ac:grpSpMkLst>
        </pc:grpChg>
        <pc:grpChg chg="mod">
          <ac:chgData name="Matthew Levy" userId="687b95b9-071c-46c3-8399-192c10b763c0" providerId="ADAL" clId="{0259E925-2F7A-4A05-93A2-303B6374F638}" dt="2019-10-10T09:44:08.391" v="187" actId="571"/>
          <ac:grpSpMkLst>
            <pc:docMk/>
            <pc:sldMk cId="3617659411" sldId="677"/>
            <ac:grpSpMk id="871" creationId="{115DF1BD-E7CD-420E-9621-C771CE2D7742}"/>
          </ac:grpSpMkLst>
        </pc:grpChg>
        <pc:grpChg chg="mod">
          <ac:chgData name="Matthew Levy" userId="687b95b9-071c-46c3-8399-192c10b763c0" providerId="ADAL" clId="{0259E925-2F7A-4A05-93A2-303B6374F638}" dt="2019-10-10T09:44:08.391" v="187" actId="571"/>
          <ac:grpSpMkLst>
            <pc:docMk/>
            <pc:sldMk cId="3617659411" sldId="677"/>
            <ac:grpSpMk id="872" creationId="{B58552A3-A76C-4725-9067-F14FBF97056F}"/>
          </ac:grpSpMkLst>
        </pc:grpChg>
        <pc:grpChg chg="mod">
          <ac:chgData name="Matthew Levy" userId="687b95b9-071c-46c3-8399-192c10b763c0" providerId="ADAL" clId="{0259E925-2F7A-4A05-93A2-303B6374F638}" dt="2019-10-10T09:44:08.391" v="187" actId="571"/>
          <ac:grpSpMkLst>
            <pc:docMk/>
            <pc:sldMk cId="3617659411" sldId="677"/>
            <ac:grpSpMk id="873" creationId="{91FC6423-8DBA-4E2B-B3B5-9B9A0D3015CD}"/>
          </ac:grpSpMkLst>
        </pc:grpChg>
        <pc:grpChg chg="mod">
          <ac:chgData name="Matthew Levy" userId="687b95b9-071c-46c3-8399-192c10b763c0" providerId="ADAL" clId="{0259E925-2F7A-4A05-93A2-303B6374F638}" dt="2019-10-10T09:44:08.391" v="187" actId="571"/>
          <ac:grpSpMkLst>
            <pc:docMk/>
            <pc:sldMk cId="3617659411" sldId="677"/>
            <ac:grpSpMk id="874" creationId="{2666A653-009B-4AD6-A284-98535ECBE77F}"/>
          </ac:grpSpMkLst>
        </pc:grpChg>
        <pc:grpChg chg="mod">
          <ac:chgData name="Matthew Levy" userId="687b95b9-071c-46c3-8399-192c10b763c0" providerId="ADAL" clId="{0259E925-2F7A-4A05-93A2-303B6374F638}" dt="2019-10-10T09:44:08.391" v="187" actId="571"/>
          <ac:grpSpMkLst>
            <pc:docMk/>
            <pc:sldMk cId="3617659411" sldId="677"/>
            <ac:grpSpMk id="875" creationId="{1AAC1D2A-70B8-4FC6-B3AB-C4969757FBF4}"/>
          </ac:grpSpMkLst>
        </pc:grpChg>
        <pc:grpChg chg="mod">
          <ac:chgData name="Matthew Levy" userId="687b95b9-071c-46c3-8399-192c10b763c0" providerId="ADAL" clId="{0259E925-2F7A-4A05-93A2-303B6374F638}" dt="2019-10-10T09:44:08.391" v="187" actId="571"/>
          <ac:grpSpMkLst>
            <pc:docMk/>
            <pc:sldMk cId="3617659411" sldId="677"/>
            <ac:grpSpMk id="876" creationId="{62989A82-E705-4E70-9342-5BA729429719}"/>
          </ac:grpSpMkLst>
        </pc:grpChg>
        <pc:grpChg chg="mod">
          <ac:chgData name="Matthew Levy" userId="687b95b9-071c-46c3-8399-192c10b763c0" providerId="ADAL" clId="{0259E925-2F7A-4A05-93A2-303B6374F638}" dt="2019-10-10T09:44:08.391" v="187" actId="571"/>
          <ac:grpSpMkLst>
            <pc:docMk/>
            <pc:sldMk cId="3617659411" sldId="677"/>
            <ac:grpSpMk id="877" creationId="{EC8830C7-7129-497A-9AB7-21C1B3632859}"/>
          </ac:grpSpMkLst>
        </pc:grpChg>
        <pc:grpChg chg="mod">
          <ac:chgData name="Matthew Levy" userId="687b95b9-071c-46c3-8399-192c10b763c0" providerId="ADAL" clId="{0259E925-2F7A-4A05-93A2-303B6374F638}" dt="2019-10-10T09:44:08.391" v="187" actId="571"/>
          <ac:grpSpMkLst>
            <pc:docMk/>
            <pc:sldMk cId="3617659411" sldId="677"/>
            <ac:grpSpMk id="878" creationId="{92F11C97-6CE1-4568-9A17-42518E3A00DA}"/>
          </ac:grpSpMkLst>
        </pc:grpChg>
        <pc:grpChg chg="mod">
          <ac:chgData name="Matthew Levy" userId="687b95b9-071c-46c3-8399-192c10b763c0" providerId="ADAL" clId="{0259E925-2F7A-4A05-93A2-303B6374F638}" dt="2019-10-10T09:44:08.391" v="187" actId="571"/>
          <ac:grpSpMkLst>
            <pc:docMk/>
            <pc:sldMk cId="3617659411" sldId="677"/>
            <ac:grpSpMk id="879" creationId="{02F3DEAE-9C4E-4F8C-8562-BE88714587E6}"/>
          </ac:grpSpMkLst>
        </pc:grpChg>
        <pc:grpChg chg="mod">
          <ac:chgData name="Matthew Levy" userId="687b95b9-071c-46c3-8399-192c10b763c0" providerId="ADAL" clId="{0259E925-2F7A-4A05-93A2-303B6374F638}" dt="2019-10-10T09:44:08.391" v="187" actId="571"/>
          <ac:grpSpMkLst>
            <pc:docMk/>
            <pc:sldMk cId="3617659411" sldId="677"/>
            <ac:grpSpMk id="880" creationId="{FB195AFE-24DA-4664-ACFC-E707C85C4F2F}"/>
          </ac:grpSpMkLst>
        </pc:grpChg>
        <pc:grpChg chg="mod">
          <ac:chgData name="Matthew Levy" userId="687b95b9-071c-46c3-8399-192c10b763c0" providerId="ADAL" clId="{0259E925-2F7A-4A05-93A2-303B6374F638}" dt="2019-10-10T09:44:08.391" v="187" actId="571"/>
          <ac:grpSpMkLst>
            <pc:docMk/>
            <pc:sldMk cId="3617659411" sldId="677"/>
            <ac:grpSpMk id="881" creationId="{94CDEFF4-4FE3-43C3-A7B5-6DBC8328884B}"/>
          </ac:grpSpMkLst>
        </pc:grpChg>
        <pc:grpChg chg="mod">
          <ac:chgData name="Matthew Levy" userId="687b95b9-071c-46c3-8399-192c10b763c0" providerId="ADAL" clId="{0259E925-2F7A-4A05-93A2-303B6374F638}" dt="2019-10-10T09:44:08.391" v="187" actId="571"/>
          <ac:grpSpMkLst>
            <pc:docMk/>
            <pc:sldMk cId="3617659411" sldId="677"/>
            <ac:grpSpMk id="882" creationId="{74139B17-4456-410D-91B5-C160D89679BE}"/>
          </ac:grpSpMkLst>
        </pc:grpChg>
        <pc:grpChg chg="mod">
          <ac:chgData name="Matthew Levy" userId="687b95b9-071c-46c3-8399-192c10b763c0" providerId="ADAL" clId="{0259E925-2F7A-4A05-93A2-303B6374F638}" dt="2019-10-10T09:44:08.391" v="187" actId="571"/>
          <ac:grpSpMkLst>
            <pc:docMk/>
            <pc:sldMk cId="3617659411" sldId="677"/>
            <ac:grpSpMk id="883" creationId="{027C273E-92B5-46E2-85BF-A8AFDB252895}"/>
          </ac:grpSpMkLst>
        </pc:grpChg>
        <pc:grpChg chg="mod">
          <ac:chgData name="Matthew Levy" userId="687b95b9-071c-46c3-8399-192c10b763c0" providerId="ADAL" clId="{0259E925-2F7A-4A05-93A2-303B6374F638}" dt="2019-10-10T09:44:08.391" v="187" actId="571"/>
          <ac:grpSpMkLst>
            <pc:docMk/>
            <pc:sldMk cId="3617659411" sldId="677"/>
            <ac:grpSpMk id="884" creationId="{40F402DD-38DA-4236-AB52-170719340E67}"/>
          </ac:grpSpMkLst>
        </pc:grpChg>
        <pc:grpChg chg="mod">
          <ac:chgData name="Matthew Levy" userId="687b95b9-071c-46c3-8399-192c10b763c0" providerId="ADAL" clId="{0259E925-2F7A-4A05-93A2-303B6374F638}" dt="2019-10-10T09:44:08.391" v="187" actId="571"/>
          <ac:grpSpMkLst>
            <pc:docMk/>
            <pc:sldMk cId="3617659411" sldId="677"/>
            <ac:grpSpMk id="885" creationId="{7377BD17-1B8E-44CB-9112-A76B8FCB01AE}"/>
          </ac:grpSpMkLst>
        </pc:grpChg>
        <pc:grpChg chg="mod">
          <ac:chgData name="Matthew Levy" userId="687b95b9-071c-46c3-8399-192c10b763c0" providerId="ADAL" clId="{0259E925-2F7A-4A05-93A2-303B6374F638}" dt="2019-10-10T09:44:08.391" v="187" actId="571"/>
          <ac:grpSpMkLst>
            <pc:docMk/>
            <pc:sldMk cId="3617659411" sldId="677"/>
            <ac:grpSpMk id="886" creationId="{BFFDD6AF-8F15-454B-A723-85417C7272EE}"/>
          </ac:grpSpMkLst>
        </pc:grpChg>
        <pc:grpChg chg="mod">
          <ac:chgData name="Matthew Levy" userId="687b95b9-071c-46c3-8399-192c10b763c0" providerId="ADAL" clId="{0259E925-2F7A-4A05-93A2-303B6374F638}" dt="2019-10-10T09:44:08.391" v="187" actId="571"/>
          <ac:grpSpMkLst>
            <pc:docMk/>
            <pc:sldMk cId="3617659411" sldId="677"/>
            <ac:grpSpMk id="887" creationId="{04E6AD5C-8A30-4EB4-B6AB-B81C05CEA885}"/>
          </ac:grpSpMkLst>
        </pc:grpChg>
        <pc:grpChg chg="mod">
          <ac:chgData name="Matthew Levy" userId="687b95b9-071c-46c3-8399-192c10b763c0" providerId="ADAL" clId="{0259E925-2F7A-4A05-93A2-303B6374F638}" dt="2019-10-10T09:44:08.391" v="187" actId="571"/>
          <ac:grpSpMkLst>
            <pc:docMk/>
            <pc:sldMk cId="3617659411" sldId="677"/>
            <ac:grpSpMk id="888" creationId="{2FBDACB7-7254-4E4A-B291-9759D307B545}"/>
          </ac:grpSpMkLst>
        </pc:grpChg>
        <pc:grpChg chg="mod">
          <ac:chgData name="Matthew Levy" userId="687b95b9-071c-46c3-8399-192c10b763c0" providerId="ADAL" clId="{0259E925-2F7A-4A05-93A2-303B6374F638}" dt="2019-10-10T09:44:08.391" v="187" actId="571"/>
          <ac:grpSpMkLst>
            <pc:docMk/>
            <pc:sldMk cId="3617659411" sldId="677"/>
            <ac:grpSpMk id="889" creationId="{9F270E6D-E6C5-485A-9C74-C9A1755F1EED}"/>
          </ac:grpSpMkLst>
        </pc:grpChg>
        <pc:grpChg chg="mod">
          <ac:chgData name="Matthew Levy" userId="687b95b9-071c-46c3-8399-192c10b763c0" providerId="ADAL" clId="{0259E925-2F7A-4A05-93A2-303B6374F638}" dt="2019-10-10T09:44:08.391" v="187" actId="571"/>
          <ac:grpSpMkLst>
            <pc:docMk/>
            <pc:sldMk cId="3617659411" sldId="677"/>
            <ac:grpSpMk id="890" creationId="{EF3F1665-A2EB-4B6C-AD6E-97E0EA5E0BAE}"/>
          </ac:grpSpMkLst>
        </pc:grpChg>
        <pc:grpChg chg="mod">
          <ac:chgData name="Matthew Levy" userId="687b95b9-071c-46c3-8399-192c10b763c0" providerId="ADAL" clId="{0259E925-2F7A-4A05-93A2-303B6374F638}" dt="2019-10-10T09:44:08.391" v="187" actId="571"/>
          <ac:grpSpMkLst>
            <pc:docMk/>
            <pc:sldMk cId="3617659411" sldId="677"/>
            <ac:grpSpMk id="891" creationId="{66F3C470-9EC1-44A0-96D0-81202E4996DF}"/>
          </ac:grpSpMkLst>
        </pc:grpChg>
        <pc:grpChg chg="mod">
          <ac:chgData name="Matthew Levy" userId="687b95b9-071c-46c3-8399-192c10b763c0" providerId="ADAL" clId="{0259E925-2F7A-4A05-93A2-303B6374F638}" dt="2019-10-10T09:44:08.391" v="187" actId="571"/>
          <ac:grpSpMkLst>
            <pc:docMk/>
            <pc:sldMk cId="3617659411" sldId="677"/>
            <ac:grpSpMk id="892" creationId="{D04DBB9E-E0D8-4DD8-A5FF-94B5D67F4DD3}"/>
          </ac:grpSpMkLst>
        </pc:grpChg>
        <pc:grpChg chg="mod">
          <ac:chgData name="Matthew Levy" userId="687b95b9-071c-46c3-8399-192c10b763c0" providerId="ADAL" clId="{0259E925-2F7A-4A05-93A2-303B6374F638}" dt="2019-10-10T09:44:08.391" v="187" actId="571"/>
          <ac:grpSpMkLst>
            <pc:docMk/>
            <pc:sldMk cId="3617659411" sldId="677"/>
            <ac:grpSpMk id="893" creationId="{9296E567-CC52-4CBD-B5FC-550BE18353B9}"/>
          </ac:grpSpMkLst>
        </pc:grpChg>
        <pc:grpChg chg="mod">
          <ac:chgData name="Matthew Levy" userId="687b95b9-071c-46c3-8399-192c10b763c0" providerId="ADAL" clId="{0259E925-2F7A-4A05-93A2-303B6374F638}" dt="2019-10-10T09:44:08.391" v="187" actId="571"/>
          <ac:grpSpMkLst>
            <pc:docMk/>
            <pc:sldMk cId="3617659411" sldId="677"/>
            <ac:grpSpMk id="894" creationId="{AA9406F7-9092-453A-B3E7-B22DA24D9526}"/>
          </ac:grpSpMkLst>
        </pc:grpChg>
        <pc:grpChg chg="mod">
          <ac:chgData name="Matthew Levy" userId="687b95b9-071c-46c3-8399-192c10b763c0" providerId="ADAL" clId="{0259E925-2F7A-4A05-93A2-303B6374F638}" dt="2019-10-10T09:44:08.391" v="187" actId="571"/>
          <ac:grpSpMkLst>
            <pc:docMk/>
            <pc:sldMk cId="3617659411" sldId="677"/>
            <ac:grpSpMk id="895" creationId="{272B67D2-47A3-44BE-BEEA-85C5215AA22B}"/>
          </ac:grpSpMkLst>
        </pc:grpChg>
        <pc:grpChg chg="mod">
          <ac:chgData name="Matthew Levy" userId="687b95b9-071c-46c3-8399-192c10b763c0" providerId="ADAL" clId="{0259E925-2F7A-4A05-93A2-303B6374F638}" dt="2019-10-10T09:44:08.391" v="187" actId="571"/>
          <ac:grpSpMkLst>
            <pc:docMk/>
            <pc:sldMk cId="3617659411" sldId="677"/>
            <ac:grpSpMk id="896" creationId="{2FD8A86F-97D7-4F2F-A1DE-3B86E55F9785}"/>
          </ac:grpSpMkLst>
        </pc:grpChg>
        <pc:grpChg chg="mod">
          <ac:chgData name="Matthew Levy" userId="687b95b9-071c-46c3-8399-192c10b763c0" providerId="ADAL" clId="{0259E925-2F7A-4A05-93A2-303B6374F638}" dt="2019-10-10T09:44:08.391" v="187" actId="571"/>
          <ac:grpSpMkLst>
            <pc:docMk/>
            <pc:sldMk cId="3617659411" sldId="677"/>
            <ac:grpSpMk id="897" creationId="{4A7791D6-D362-4490-A953-7738A75D18B0}"/>
          </ac:grpSpMkLst>
        </pc:grpChg>
        <pc:grpChg chg="mod">
          <ac:chgData name="Matthew Levy" userId="687b95b9-071c-46c3-8399-192c10b763c0" providerId="ADAL" clId="{0259E925-2F7A-4A05-93A2-303B6374F638}" dt="2019-10-10T09:44:08.391" v="187" actId="571"/>
          <ac:grpSpMkLst>
            <pc:docMk/>
            <pc:sldMk cId="3617659411" sldId="677"/>
            <ac:grpSpMk id="898" creationId="{2547E2F6-EC10-49D0-AEEF-4D8B90519A6A}"/>
          </ac:grpSpMkLst>
        </pc:grpChg>
        <pc:grpChg chg="mod">
          <ac:chgData name="Matthew Levy" userId="687b95b9-071c-46c3-8399-192c10b763c0" providerId="ADAL" clId="{0259E925-2F7A-4A05-93A2-303B6374F638}" dt="2019-10-10T09:44:08.391" v="187" actId="571"/>
          <ac:grpSpMkLst>
            <pc:docMk/>
            <pc:sldMk cId="3617659411" sldId="677"/>
            <ac:grpSpMk id="899" creationId="{96A1E9A1-7BD9-4A7E-80C8-CE6F759D3139}"/>
          </ac:grpSpMkLst>
        </pc:grpChg>
        <pc:grpChg chg="mod">
          <ac:chgData name="Matthew Levy" userId="687b95b9-071c-46c3-8399-192c10b763c0" providerId="ADAL" clId="{0259E925-2F7A-4A05-93A2-303B6374F638}" dt="2019-10-10T09:44:08.391" v="187" actId="571"/>
          <ac:grpSpMkLst>
            <pc:docMk/>
            <pc:sldMk cId="3617659411" sldId="677"/>
            <ac:grpSpMk id="900" creationId="{EF43278E-3F73-4E48-976E-11FC9698CAC9}"/>
          </ac:grpSpMkLst>
        </pc:grpChg>
        <pc:grpChg chg="mod">
          <ac:chgData name="Matthew Levy" userId="687b95b9-071c-46c3-8399-192c10b763c0" providerId="ADAL" clId="{0259E925-2F7A-4A05-93A2-303B6374F638}" dt="2019-10-10T09:44:08.391" v="187" actId="571"/>
          <ac:grpSpMkLst>
            <pc:docMk/>
            <pc:sldMk cId="3617659411" sldId="677"/>
            <ac:grpSpMk id="901" creationId="{251BFC31-27BB-442E-9380-D24FE0451B13}"/>
          </ac:grpSpMkLst>
        </pc:grpChg>
        <pc:grpChg chg="mod">
          <ac:chgData name="Matthew Levy" userId="687b95b9-071c-46c3-8399-192c10b763c0" providerId="ADAL" clId="{0259E925-2F7A-4A05-93A2-303B6374F638}" dt="2019-10-10T09:44:08.391" v="187" actId="571"/>
          <ac:grpSpMkLst>
            <pc:docMk/>
            <pc:sldMk cId="3617659411" sldId="677"/>
            <ac:grpSpMk id="902" creationId="{3EAD5EE0-3C1B-450C-B4BF-615E2AD9581A}"/>
          </ac:grpSpMkLst>
        </pc:grpChg>
        <pc:grpChg chg="mod">
          <ac:chgData name="Matthew Levy" userId="687b95b9-071c-46c3-8399-192c10b763c0" providerId="ADAL" clId="{0259E925-2F7A-4A05-93A2-303B6374F638}" dt="2019-10-10T09:44:08.391" v="187" actId="571"/>
          <ac:grpSpMkLst>
            <pc:docMk/>
            <pc:sldMk cId="3617659411" sldId="677"/>
            <ac:grpSpMk id="903" creationId="{DE09153D-9AE6-4151-A395-F58850644DD6}"/>
          </ac:grpSpMkLst>
        </pc:grpChg>
        <pc:grpChg chg="mod">
          <ac:chgData name="Matthew Levy" userId="687b95b9-071c-46c3-8399-192c10b763c0" providerId="ADAL" clId="{0259E925-2F7A-4A05-93A2-303B6374F638}" dt="2019-10-10T09:44:08.391" v="187" actId="571"/>
          <ac:grpSpMkLst>
            <pc:docMk/>
            <pc:sldMk cId="3617659411" sldId="677"/>
            <ac:grpSpMk id="904" creationId="{1B4EB725-28F6-43DC-826B-2D453ED021E5}"/>
          </ac:grpSpMkLst>
        </pc:grpChg>
        <pc:grpChg chg="mod">
          <ac:chgData name="Matthew Levy" userId="687b95b9-071c-46c3-8399-192c10b763c0" providerId="ADAL" clId="{0259E925-2F7A-4A05-93A2-303B6374F638}" dt="2019-10-10T09:44:08.391" v="187" actId="571"/>
          <ac:grpSpMkLst>
            <pc:docMk/>
            <pc:sldMk cId="3617659411" sldId="677"/>
            <ac:grpSpMk id="905" creationId="{03903306-CB12-4CF4-A027-5731CFA57647}"/>
          </ac:grpSpMkLst>
        </pc:grpChg>
        <pc:grpChg chg="mod">
          <ac:chgData name="Matthew Levy" userId="687b95b9-071c-46c3-8399-192c10b763c0" providerId="ADAL" clId="{0259E925-2F7A-4A05-93A2-303B6374F638}" dt="2019-10-10T09:44:08.391" v="187" actId="571"/>
          <ac:grpSpMkLst>
            <pc:docMk/>
            <pc:sldMk cId="3617659411" sldId="677"/>
            <ac:grpSpMk id="906" creationId="{C2103ECF-0CD6-47A7-B0CB-9600E0414DC8}"/>
          </ac:grpSpMkLst>
        </pc:grpChg>
        <pc:grpChg chg="mod">
          <ac:chgData name="Matthew Levy" userId="687b95b9-071c-46c3-8399-192c10b763c0" providerId="ADAL" clId="{0259E925-2F7A-4A05-93A2-303B6374F638}" dt="2019-10-10T09:44:08.391" v="187" actId="571"/>
          <ac:grpSpMkLst>
            <pc:docMk/>
            <pc:sldMk cId="3617659411" sldId="677"/>
            <ac:grpSpMk id="907" creationId="{CC958DCC-D9F0-4E65-9E7F-5808E8CCC5C4}"/>
          </ac:grpSpMkLst>
        </pc:grpChg>
        <pc:grpChg chg="mod">
          <ac:chgData name="Matthew Levy" userId="687b95b9-071c-46c3-8399-192c10b763c0" providerId="ADAL" clId="{0259E925-2F7A-4A05-93A2-303B6374F638}" dt="2019-10-10T09:44:08.391" v="187" actId="571"/>
          <ac:grpSpMkLst>
            <pc:docMk/>
            <pc:sldMk cId="3617659411" sldId="677"/>
            <ac:grpSpMk id="908" creationId="{D22ED27B-8FCC-4C20-B2FA-9AFE04125947}"/>
          </ac:grpSpMkLst>
        </pc:grpChg>
        <pc:grpChg chg="mod">
          <ac:chgData name="Matthew Levy" userId="687b95b9-071c-46c3-8399-192c10b763c0" providerId="ADAL" clId="{0259E925-2F7A-4A05-93A2-303B6374F638}" dt="2019-10-10T09:44:08.391" v="187" actId="571"/>
          <ac:grpSpMkLst>
            <pc:docMk/>
            <pc:sldMk cId="3617659411" sldId="677"/>
            <ac:grpSpMk id="909" creationId="{BFE7F825-2269-4BF1-B48C-9651F5F71407}"/>
          </ac:grpSpMkLst>
        </pc:grpChg>
        <pc:grpChg chg="mod">
          <ac:chgData name="Matthew Levy" userId="687b95b9-071c-46c3-8399-192c10b763c0" providerId="ADAL" clId="{0259E925-2F7A-4A05-93A2-303B6374F638}" dt="2019-10-10T09:44:08.391" v="187" actId="571"/>
          <ac:grpSpMkLst>
            <pc:docMk/>
            <pc:sldMk cId="3617659411" sldId="677"/>
            <ac:grpSpMk id="910" creationId="{5DAE9EA6-F834-4573-A03E-9B10B3C21E91}"/>
          </ac:grpSpMkLst>
        </pc:grpChg>
        <pc:grpChg chg="mod">
          <ac:chgData name="Matthew Levy" userId="687b95b9-071c-46c3-8399-192c10b763c0" providerId="ADAL" clId="{0259E925-2F7A-4A05-93A2-303B6374F638}" dt="2019-10-10T09:44:08.391" v="187" actId="571"/>
          <ac:grpSpMkLst>
            <pc:docMk/>
            <pc:sldMk cId="3617659411" sldId="677"/>
            <ac:grpSpMk id="911" creationId="{B13BD6D6-1AD9-45AF-B826-B318D0B142AA}"/>
          </ac:grpSpMkLst>
        </pc:grpChg>
        <pc:grpChg chg="mod">
          <ac:chgData name="Matthew Levy" userId="687b95b9-071c-46c3-8399-192c10b763c0" providerId="ADAL" clId="{0259E925-2F7A-4A05-93A2-303B6374F638}" dt="2019-10-10T09:44:08.391" v="187" actId="571"/>
          <ac:grpSpMkLst>
            <pc:docMk/>
            <pc:sldMk cId="3617659411" sldId="677"/>
            <ac:grpSpMk id="912" creationId="{EE5B4C42-3580-47F5-80A5-258D255DD431}"/>
          </ac:grpSpMkLst>
        </pc:grpChg>
        <pc:grpChg chg="mod">
          <ac:chgData name="Matthew Levy" userId="687b95b9-071c-46c3-8399-192c10b763c0" providerId="ADAL" clId="{0259E925-2F7A-4A05-93A2-303B6374F638}" dt="2019-10-10T09:44:08.391" v="187" actId="571"/>
          <ac:grpSpMkLst>
            <pc:docMk/>
            <pc:sldMk cId="3617659411" sldId="677"/>
            <ac:grpSpMk id="913" creationId="{35464604-C04F-4853-8AF7-BF65F43CE54C}"/>
          </ac:grpSpMkLst>
        </pc:grpChg>
        <pc:grpChg chg="mod">
          <ac:chgData name="Matthew Levy" userId="687b95b9-071c-46c3-8399-192c10b763c0" providerId="ADAL" clId="{0259E925-2F7A-4A05-93A2-303B6374F638}" dt="2019-10-10T09:44:08.391" v="187" actId="571"/>
          <ac:grpSpMkLst>
            <pc:docMk/>
            <pc:sldMk cId="3617659411" sldId="677"/>
            <ac:grpSpMk id="914" creationId="{5FCCCBF0-53D0-4EE4-8BAE-37A35F1F5A4E}"/>
          </ac:grpSpMkLst>
        </pc:grpChg>
        <pc:grpChg chg="mod">
          <ac:chgData name="Matthew Levy" userId="687b95b9-071c-46c3-8399-192c10b763c0" providerId="ADAL" clId="{0259E925-2F7A-4A05-93A2-303B6374F638}" dt="2019-10-10T09:44:08.391" v="187" actId="571"/>
          <ac:grpSpMkLst>
            <pc:docMk/>
            <pc:sldMk cId="3617659411" sldId="677"/>
            <ac:grpSpMk id="915" creationId="{896CA2BC-B4B9-406E-B84F-90D955E3664D}"/>
          </ac:grpSpMkLst>
        </pc:grpChg>
        <pc:grpChg chg="mod">
          <ac:chgData name="Matthew Levy" userId="687b95b9-071c-46c3-8399-192c10b763c0" providerId="ADAL" clId="{0259E925-2F7A-4A05-93A2-303B6374F638}" dt="2019-10-10T09:44:08.391" v="187" actId="571"/>
          <ac:grpSpMkLst>
            <pc:docMk/>
            <pc:sldMk cId="3617659411" sldId="677"/>
            <ac:grpSpMk id="916" creationId="{A75E2DBC-501B-4ACA-A10A-7408F1C2C9A3}"/>
          </ac:grpSpMkLst>
        </pc:grpChg>
        <pc:grpChg chg="mod">
          <ac:chgData name="Matthew Levy" userId="687b95b9-071c-46c3-8399-192c10b763c0" providerId="ADAL" clId="{0259E925-2F7A-4A05-93A2-303B6374F638}" dt="2019-10-10T09:44:08.391" v="187" actId="571"/>
          <ac:grpSpMkLst>
            <pc:docMk/>
            <pc:sldMk cId="3617659411" sldId="677"/>
            <ac:grpSpMk id="917" creationId="{F08EF793-3232-46A9-8ED9-BDBA3AAE68E0}"/>
          </ac:grpSpMkLst>
        </pc:grpChg>
        <pc:grpChg chg="mod">
          <ac:chgData name="Matthew Levy" userId="687b95b9-071c-46c3-8399-192c10b763c0" providerId="ADAL" clId="{0259E925-2F7A-4A05-93A2-303B6374F638}" dt="2019-10-10T09:44:08.391" v="187" actId="571"/>
          <ac:grpSpMkLst>
            <pc:docMk/>
            <pc:sldMk cId="3617659411" sldId="677"/>
            <ac:grpSpMk id="918" creationId="{00AB0D34-D554-42F5-BEEE-098C1899C30E}"/>
          </ac:grpSpMkLst>
        </pc:grpChg>
        <pc:grpChg chg="mod">
          <ac:chgData name="Matthew Levy" userId="687b95b9-071c-46c3-8399-192c10b763c0" providerId="ADAL" clId="{0259E925-2F7A-4A05-93A2-303B6374F638}" dt="2019-10-10T09:44:08.391" v="187" actId="571"/>
          <ac:grpSpMkLst>
            <pc:docMk/>
            <pc:sldMk cId="3617659411" sldId="677"/>
            <ac:grpSpMk id="919" creationId="{16CE6C59-82AE-4DD3-A25B-252BC35E12C3}"/>
          </ac:grpSpMkLst>
        </pc:grpChg>
        <pc:grpChg chg="mod">
          <ac:chgData name="Matthew Levy" userId="687b95b9-071c-46c3-8399-192c10b763c0" providerId="ADAL" clId="{0259E925-2F7A-4A05-93A2-303B6374F638}" dt="2019-10-10T09:44:08.391" v="187" actId="571"/>
          <ac:grpSpMkLst>
            <pc:docMk/>
            <pc:sldMk cId="3617659411" sldId="677"/>
            <ac:grpSpMk id="920" creationId="{33305FD8-33CF-4F31-B4C4-7B3D573461E4}"/>
          </ac:grpSpMkLst>
        </pc:grpChg>
        <pc:grpChg chg="mod">
          <ac:chgData name="Matthew Levy" userId="687b95b9-071c-46c3-8399-192c10b763c0" providerId="ADAL" clId="{0259E925-2F7A-4A05-93A2-303B6374F638}" dt="2019-10-10T09:44:08.391" v="187" actId="571"/>
          <ac:grpSpMkLst>
            <pc:docMk/>
            <pc:sldMk cId="3617659411" sldId="677"/>
            <ac:grpSpMk id="921" creationId="{5D9B80F5-6BEF-460B-A966-B6874A7ECD9D}"/>
          </ac:grpSpMkLst>
        </pc:grpChg>
        <pc:grpChg chg="mod">
          <ac:chgData name="Matthew Levy" userId="687b95b9-071c-46c3-8399-192c10b763c0" providerId="ADAL" clId="{0259E925-2F7A-4A05-93A2-303B6374F638}" dt="2019-10-10T09:44:08.391" v="187" actId="571"/>
          <ac:grpSpMkLst>
            <pc:docMk/>
            <pc:sldMk cId="3617659411" sldId="677"/>
            <ac:grpSpMk id="922" creationId="{A415C388-BD1C-48FA-931F-412E4D39A022}"/>
          </ac:grpSpMkLst>
        </pc:grpChg>
        <pc:grpChg chg="mod">
          <ac:chgData name="Matthew Levy" userId="687b95b9-071c-46c3-8399-192c10b763c0" providerId="ADAL" clId="{0259E925-2F7A-4A05-93A2-303B6374F638}" dt="2019-10-10T09:44:08.391" v="187" actId="571"/>
          <ac:grpSpMkLst>
            <pc:docMk/>
            <pc:sldMk cId="3617659411" sldId="677"/>
            <ac:grpSpMk id="923" creationId="{48330DED-09F3-4246-88F9-AEAB02FD0D56}"/>
          </ac:grpSpMkLst>
        </pc:grpChg>
        <pc:grpChg chg="mod">
          <ac:chgData name="Matthew Levy" userId="687b95b9-071c-46c3-8399-192c10b763c0" providerId="ADAL" clId="{0259E925-2F7A-4A05-93A2-303B6374F638}" dt="2019-10-10T09:44:08.391" v="187" actId="571"/>
          <ac:grpSpMkLst>
            <pc:docMk/>
            <pc:sldMk cId="3617659411" sldId="677"/>
            <ac:grpSpMk id="924" creationId="{1AD43502-6ABC-4C6A-A266-DCC9E6C29987}"/>
          </ac:grpSpMkLst>
        </pc:grpChg>
        <pc:grpChg chg="mod">
          <ac:chgData name="Matthew Levy" userId="687b95b9-071c-46c3-8399-192c10b763c0" providerId="ADAL" clId="{0259E925-2F7A-4A05-93A2-303B6374F638}" dt="2019-10-10T09:44:08.391" v="187" actId="571"/>
          <ac:grpSpMkLst>
            <pc:docMk/>
            <pc:sldMk cId="3617659411" sldId="677"/>
            <ac:grpSpMk id="925" creationId="{837F4469-FE12-44FA-A834-833895B6E112}"/>
          </ac:grpSpMkLst>
        </pc:grpChg>
        <pc:grpChg chg="mod">
          <ac:chgData name="Matthew Levy" userId="687b95b9-071c-46c3-8399-192c10b763c0" providerId="ADAL" clId="{0259E925-2F7A-4A05-93A2-303B6374F638}" dt="2019-10-10T09:44:08.391" v="187" actId="571"/>
          <ac:grpSpMkLst>
            <pc:docMk/>
            <pc:sldMk cId="3617659411" sldId="677"/>
            <ac:grpSpMk id="926" creationId="{D710A0F7-CF55-4BF0-A549-D2611DACE939}"/>
          </ac:grpSpMkLst>
        </pc:grpChg>
        <pc:grpChg chg="mod">
          <ac:chgData name="Matthew Levy" userId="687b95b9-071c-46c3-8399-192c10b763c0" providerId="ADAL" clId="{0259E925-2F7A-4A05-93A2-303B6374F638}" dt="2019-10-10T09:44:08.391" v="187" actId="571"/>
          <ac:grpSpMkLst>
            <pc:docMk/>
            <pc:sldMk cId="3617659411" sldId="677"/>
            <ac:grpSpMk id="927" creationId="{C4D3CF1C-B6D8-403E-B8D5-6C65E698E21D}"/>
          </ac:grpSpMkLst>
        </pc:grpChg>
        <pc:grpChg chg="mod">
          <ac:chgData name="Matthew Levy" userId="687b95b9-071c-46c3-8399-192c10b763c0" providerId="ADAL" clId="{0259E925-2F7A-4A05-93A2-303B6374F638}" dt="2019-10-10T09:44:08.391" v="187" actId="571"/>
          <ac:grpSpMkLst>
            <pc:docMk/>
            <pc:sldMk cId="3617659411" sldId="677"/>
            <ac:grpSpMk id="928" creationId="{345FA1CE-BE83-42B3-94B1-BC7A27B59BDC}"/>
          </ac:grpSpMkLst>
        </pc:grpChg>
        <pc:grpChg chg="mod">
          <ac:chgData name="Matthew Levy" userId="687b95b9-071c-46c3-8399-192c10b763c0" providerId="ADAL" clId="{0259E925-2F7A-4A05-93A2-303B6374F638}" dt="2019-10-10T09:44:08.391" v="187" actId="571"/>
          <ac:grpSpMkLst>
            <pc:docMk/>
            <pc:sldMk cId="3617659411" sldId="677"/>
            <ac:grpSpMk id="929" creationId="{AA267FED-B5ED-4321-ADF8-547F73EFE3A8}"/>
          </ac:grpSpMkLst>
        </pc:grpChg>
        <pc:grpChg chg="mod">
          <ac:chgData name="Matthew Levy" userId="687b95b9-071c-46c3-8399-192c10b763c0" providerId="ADAL" clId="{0259E925-2F7A-4A05-93A2-303B6374F638}" dt="2019-10-10T09:44:08.391" v="187" actId="571"/>
          <ac:grpSpMkLst>
            <pc:docMk/>
            <pc:sldMk cId="3617659411" sldId="677"/>
            <ac:grpSpMk id="930" creationId="{03BC19C2-3155-444B-86E9-74A35AAB1F34}"/>
          </ac:grpSpMkLst>
        </pc:grpChg>
        <pc:grpChg chg="mod">
          <ac:chgData name="Matthew Levy" userId="687b95b9-071c-46c3-8399-192c10b763c0" providerId="ADAL" clId="{0259E925-2F7A-4A05-93A2-303B6374F638}" dt="2019-10-10T09:44:08.391" v="187" actId="571"/>
          <ac:grpSpMkLst>
            <pc:docMk/>
            <pc:sldMk cId="3617659411" sldId="677"/>
            <ac:grpSpMk id="931" creationId="{31D9E332-A443-4C86-AFCA-2A3E930F5B54}"/>
          </ac:grpSpMkLst>
        </pc:grpChg>
        <pc:grpChg chg="mod">
          <ac:chgData name="Matthew Levy" userId="687b95b9-071c-46c3-8399-192c10b763c0" providerId="ADAL" clId="{0259E925-2F7A-4A05-93A2-303B6374F638}" dt="2019-10-10T09:44:08.391" v="187" actId="571"/>
          <ac:grpSpMkLst>
            <pc:docMk/>
            <pc:sldMk cId="3617659411" sldId="677"/>
            <ac:grpSpMk id="932" creationId="{A479E28D-E3BE-4647-AE02-730F20924AC0}"/>
          </ac:grpSpMkLst>
        </pc:grpChg>
        <pc:grpChg chg="mod">
          <ac:chgData name="Matthew Levy" userId="687b95b9-071c-46c3-8399-192c10b763c0" providerId="ADAL" clId="{0259E925-2F7A-4A05-93A2-303B6374F638}" dt="2019-10-10T09:44:08.391" v="187" actId="571"/>
          <ac:grpSpMkLst>
            <pc:docMk/>
            <pc:sldMk cId="3617659411" sldId="677"/>
            <ac:grpSpMk id="933" creationId="{5B593C38-F8C6-4766-9C2D-2586714B4441}"/>
          </ac:grpSpMkLst>
        </pc:grpChg>
        <pc:grpChg chg="mod">
          <ac:chgData name="Matthew Levy" userId="687b95b9-071c-46c3-8399-192c10b763c0" providerId="ADAL" clId="{0259E925-2F7A-4A05-93A2-303B6374F638}" dt="2019-10-10T09:44:08.391" v="187" actId="571"/>
          <ac:grpSpMkLst>
            <pc:docMk/>
            <pc:sldMk cId="3617659411" sldId="677"/>
            <ac:grpSpMk id="934" creationId="{07584E64-E7FC-41E4-9B85-FF0F8383F2B5}"/>
          </ac:grpSpMkLst>
        </pc:grpChg>
        <pc:grpChg chg="mod">
          <ac:chgData name="Matthew Levy" userId="687b95b9-071c-46c3-8399-192c10b763c0" providerId="ADAL" clId="{0259E925-2F7A-4A05-93A2-303B6374F638}" dt="2019-10-10T09:44:08.391" v="187" actId="571"/>
          <ac:grpSpMkLst>
            <pc:docMk/>
            <pc:sldMk cId="3617659411" sldId="677"/>
            <ac:grpSpMk id="935" creationId="{D89AA204-42BF-4A95-AFA2-7D6CC95F1F53}"/>
          </ac:grpSpMkLst>
        </pc:grpChg>
        <pc:grpChg chg="mod">
          <ac:chgData name="Matthew Levy" userId="687b95b9-071c-46c3-8399-192c10b763c0" providerId="ADAL" clId="{0259E925-2F7A-4A05-93A2-303B6374F638}" dt="2019-10-10T09:44:08.391" v="187" actId="571"/>
          <ac:grpSpMkLst>
            <pc:docMk/>
            <pc:sldMk cId="3617659411" sldId="677"/>
            <ac:grpSpMk id="936" creationId="{4A0D8D87-08A1-45EB-80E9-E44048FCE7EE}"/>
          </ac:grpSpMkLst>
        </pc:grpChg>
        <pc:grpChg chg="mod">
          <ac:chgData name="Matthew Levy" userId="687b95b9-071c-46c3-8399-192c10b763c0" providerId="ADAL" clId="{0259E925-2F7A-4A05-93A2-303B6374F638}" dt="2019-10-10T09:44:08.391" v="187" actId="571"/>
          <ac:grpSpMkLst>
            <pc:docMk/>
            <pc:sldMk cId="3617659411" sldId="677"/>
            <ac:grpSpMk id="937" creationId="{5A8255CE-9ED0-4926-82EC-25AFD00B8AD0}"/>
          </ac:grpSpMkLst>
        </pc:grpChg>
        <pc:grpChg chg="mod">
          <ac:chgData name="Matthew Levy" userId="687b95b9-071c-46c3-8399-192c10b763c0" providerId="ADAL" clId="{0259E925-2F7A-4A05-93A2-303B6374F638}" dt="2019-10-10T09:44:08.391" v="187" actId="571"/>
          <ac:grpSpMkLst>
            <pc:docMk/>
            <pc:sldMk cId="3617659411" sldId="677"/>
            <ac:grpSpMk id="938" creationId="{7EA34AED-FC45-44F7-ABF0-E34400A2539D}"/>
          </ac:grpSpMkLst>
        </pc:grpChg>
        <pc:grpChg chg="mod">
          <ac:chgData name="Matthew Levy" userId="687b95b9-071c-46c3-8399-192c10b763c0" providerId="ADAL" clId="{0259E925-2F7A-4A05-93A2-303B6374F638}" dt="2019-10-10T09:44:08.391" v="187" actId="571"/>
          <ac:grpSpMkLst>
            <pc:docMk/>
            <pc:sldMk cId="3617659411" sldId="677"/>
            <ac:grpSpMk id="939" creationId="{4578EDCC-4730-4F6E-BBC3-414CCFFFBB85}"/>
          </ac:grpSpMkLst>
        </pc:grpChg>
        <pc:grpChg chg="mod">
          <ac:chgData name="Matthew Levy" userId="687b95b9-071c-46c3-8399-192c10b763c0" providerId="ADAL" clId="{0259E925-2F7A-4A05-93A2-303B6374F638}" dt="2019-10-10T09:44:08.391" v="187" actId="571"/>
          <ac:grpSpMkLst>
            <pc:docMk/>
            <pc:sldMk cId="3617659411" sldId="677"/>
            <ac:grpSpMk id="940" creationId="{7E87ED8E-620F-4244-97B6-CED6D7A294E8}"/>
          </ac:grpSpMkLst>
        </pc:grpChg>
        <pc:grpChg chg="mod">
          <ac:chgData name="Matthew Levy" userId="687b95b9-071c-46c3-8399-192c10b763c0" providerId="ADAL" clId="{0259E925-2F7A-4A05-93A2-303B6374F638}" dt="2019-10-10T09:44:08.391" v="187" actId="571"/>
          <ac:grpSpMkLst>
            <pc:docMk/>
            <pc:sldMk cId="3617659411" sldId="677"/>
            <ac:grpSpMk id="941" creationId="{CFE16B8C-5B55-42E2-9702-EDB1CA2E7EAB}"/>
          </ac:grpSpMkLst>
        </pc:grpChg>
        <pc:grpChg chg="mod">
          <ac:chgData name="Matthew Levy" userId="687b95b9-071c-46c3-8399-192c10b763c0" providerId="ADAL" clId="{0259E925-2F7A-4A05-93A2-303B6374F638}" dt="2019-10-10T09:44:08.391" v="187" actId="571"/>
          <ac:grpSpMkLst>
            <pc:docMk/>
            <pc:sldMk cId="3617659411" sldId="677"/>
            <ac:grpSpMk id="942" creationId="{CC060F1C-38BC-4463-B30F-CB952F210570}"/>
          </ac:grpSpMkLst>
        </pc:grpChg>
        <pc:grpChg chg="mod">
          <ac:chgData name="Matthew Levy" userId="687b95b9-071c-46c3-8399-192c10b763c0" providerId="ADAL" clId="{0259E925-2F7A-4A05-93A2-303B6374F638}" dt="2019-10-10T09:44:08.391" v="187" actId="571"/>
          <ac:grpSpMkLst>
            <pc:docMk/>
            <pc:sldMk cId="3617659411" sldId="677"/>
            <ac:grpSpMk id="943" creationId="{D42C1C81-FEF2-4EEA-8F22-A12EFFB294E9}"/>
          </ac:grpSpMkLst>
        </pc:grpChg>
        <pc:grpChg chg="mod">
          <ac:chgData name="Matthew Levy" userId="687b95b9-071c-46c3-8399-192c10b763c0" providerId="ADAL" clId="{0259E925-2F7A-4A05-93A2-303B6374F638}" dt="2019-10-10T09:44:08.391" v="187" actId="571"/>
          <ac:grpSpMkLst>
            <pc:docMk/>
            <pc:sldMk cId="3617659411" sldId="677"/>
            <ac:grpSpMk id="944" creationId="{42937BF0-0AE0-40BC-9366-554C6E3414E5}"/>
          </ac:grpSpMkLst>
        </pc:grpChg>
        <pc:grpChg chg="mod">
          <ac:chgData name="Matthew Levy" userId="687b95b9-071c-46c3-8399-192c10b763c0" providerId="ADAL" clId="{0259E925-2F7A-4A05-93A2-303B6374F638}" dt="2019-10-10T09:44:08.391" v="187" actId="571"/>
          <ac:grpSpMkLst>
            <pc:docMk/>
            <pc:sldMk cId="3617659411" sldId="677"/>
            <ac:grpSpMk id="945" creationId="{68B43E8A-1543-495F-8F48-DB90BB29BA3D}"/>
          </ac:grpSpMkLst>
        </pc:grpChg>
        <pc:grpChg chg="mod">
          <ac:chgData name="Matthew Levy" userId="687b95b9-071c-46c3-8399-192c10b763c0" providerId="ADAL" clId="{0259E925-2F7A-4A05-93A2-303B6374F638}" dt="2019-10-10T09:44:08.391" v="187" actId="571"/>
          <ac:grpSpMkLst>
            <pc:docMk/>
            <pc:sldMk cId="3617659411" sldId="677"/>
            <ac:grpSpMk id="997" creationId="{F7EDA3DB-40BF-43E6-BFE6-BB33AF70668B}"/>
          </ac:grpSpMkLst>
        </pc:grpChg>
        <pc:grpChg chg="mod">
          <ac:chgData name="Matthew Levy" userId="687b95b9-071c-46c3-8399-192c10b763c0" providerId="ADAL" clId="{0259E925-2F7A-4A05-93A2-303B6374F638}" dt="2019-10-10T09:44:08.391" v="187" actId="571"/>
          <ac:grpSpMkLst>
            <pc:docMk/>
            <pc:sldMk cId="3617659411" sldId="677"/>
            <ac:grpSpMk id="1004" creationId="{FCF1D328-2BAC-4DD8-8D01-8F93EAE4F57A}"/>
          </ac:grpSpMkLst>
        </pc:grpChg>
        <pc:grpChg chg="mod">
          <ac:chgData name="Matthew Levy" userId="687b95b9-071c-46c3-8399-192c10b763c0" providerId="ADAL" clId="{0259E925-2F7A-4A05-93A2-303B6374F638}" dt="2019-10-10T09:44:08.391" v="187" actId="571"/>
          <ac:grpSpMkLst>
            <pc:docMk/>
            <pc:sldMk cId="3617659411" sldId="677"/>
            <ac:grpSpMk id="1011" creationId="{280FC2F8-A7C7-4644-967A-0F39EF48A591}"/>
          </ac:grpSpMkLst>
        </pc:grpChg>
        <pc:grpChg chg="mod">
          <ac:chgData name="Matthew Levy" userId="687b95b9-071c-46c3-8399-192c10b763c0" providerId="ADAL" clId="{0259E925-2F7A-4A05-93A2-303B6374F638}" dt="2019-10-10T09:44:08.391" v="187" actId="571"/>
          <ac:grpSpMkLst>
            <pc:docMk/>
            <pc:sldMk cId="3617659411" sldId="677"/>
            <ac:grpSpMk id="1018" creationId="{B74188A3-16A2-4630-B32F-75A3EEFFF0E6}"/>
          </ac:grpSpMkLst>
        </pc:grpChg>
        <pc:grpChg chg="mod">
          <ac:chgData name="Matthew Levy" userId="687b95b9-071c-46c3-8399-192c10b763c0" providerId="ADAL" clId="{0259E925-2F7A-4A05-93A2-303B6374F638}" dt="2019-10-10T09:44:08.391" v="187" actId="571"/>
          <ac:grpSpMkLst>
            <pc:docMk/>
            <pc:sldMk cId="3617659411" sldId="677"/>
            <ac:grpSpMk id="1031" creationId="{ADA71995-C1B4-430B-B027-4580C5416FC7}"/>
          </ac:grpSpMkLst>
        </pc:grpChg>
        <pc:grpChg chg="mod">
          <ac:chgData name="Matthew Levy" userId="687b95b9-071c-46c3-8399-192c10b763c0" providerId="ADAL" clId="{0259E925-2F7A-4A05-93A2-303B6374F638}" dt="2019-10-10T09:44:08.391" v="187" actId="571"/>
          <ac:grpSpMkLst>
            <pc:docMk/>
            <pc:sldMk cId="3617659411" sldId="677"/>
            <ac:grpSpMk id="1042" creationId="{704CA336-AAF0-419A-9874-44C3FDC15E28}"/>
          </ac:grpSpMkLst>
        </pc:grpChg>
        <pc:grpChg chg="mod">
          <ac:chgData name="Matthew Levy" userId="687b95b9-071c-46c3-8399-192c10b763c0" providerId="ADAL" clId="{0259E925-2F7A-4A05-93A2-303B6374F638}" dt="2019-10-10T09:44:08.391" v="187" actId="571"/>
          <ac:grpSpMkLst>
            <pc:docMk/>
            <pc:sldMk cId="3617659411" sldId="677"/>
            <ac:grpSpMk id="1049" creationId="{3757711A-6EB8-4E12-899A-DDA69B227EAF}"/>
          </ac:grpSpMkLst>
        </pc:grpChg>
        <pc:grpChg chg="mod">
          <ac:chgData name="Matthew Levy" userId="687b95b9-071c-46c3-8399-192c10b763c0" providerId="ADAL" clId="{0259E925-2F7A-4A05-93A2-303B6374F638}" dt="2019-10-10T09:44:08.391" v="187" actId="571"/>
          <ac:grpSpMkLst>
            <pc:docMk/>
            <pc:sldMk cId="3617659411" sldId="677"/>
            <ac:grpSpMk id="1056" creationId="{D8F77AA9-405A-42BF-BBE4-138748F3158A}"/>
          </ac:grpSpMkLst>
        </pc:grpChg>
        <pc:grpChg chg="mod">
          <ac:chgData name="Matthew Levy" userId="687b95b9-071c-46c3-8399-192c10b763c0" providerId="ADAL" clId="{0259E925-2F7A-4A05-93A2-303B6374F638}" dt="2019-10-10T09:44:08.391" v="187" actId="571"/>
          <ac:grpSpMkLst>
            <pc:docMk/>
            <pc:sldMk cId="3617659411" sldId="677"/>
            <ac:grpSpMk id="1063" creationId="{0E71D57B-06F3-44D2-AFCD-7E2657702DAB}"/>
          </ac:grpSpMkLst>
        </pc:grpChg>
        <pc:grpChg chg="mod">
          <ac:chgData name="Matthew Levy" userId="687b95b9-071c-46c3-8399-192c10b763c0" providerId="ADAL" clId="{0259E925-2F7A-4A05-93A2-303B6374F638}" dt="2019-10-10T09:44:08.391" v="187" actId="571"/>
          <ac:grpSpMkLst>
            <pc:docMk/>
            <pc:sldMk cId="3617659411" sldId="677"/>
            <ac:grpSpMk id="1070" creationId="{CADD8DC9-9C02-42EA-9028-B4C8D09E5189}"/>
          </ac:grpSpMkLst>
        </pc:grpChg>
        <pc:grpChg chg="mod">
          <ac:chgData name="Matthew Levy" userId="687b95b9-071c-46c3-8399-192c10b763c0" providerId="ADAL" clId="{0259E925-2F7A-4A05-93A2-303B6374F638}" dt="2019-10-10T09:44:08.391" v="187" actId="571"/>
          <ac:grpSpMkLst>
            <pc:docMk/>
            <pc:sldMk cId="3617659411" sldId="677"/>
            <ac:grpSpMk id="1077" creationId="{CE384140-59CD-434A-9105-145BED81ADE6}"/>
          </ac:grpSpMkLst>
        </pc:grpChg>
        <pc:grpChg chg="mod">
          <ac:chgData name="Matthew Levy" userId="687b95b9-071c-46c3-8399-192c10b763c0" providerId="ADAL" clId="{0259E925-2F7A-4A05-93A2-303B6374F638}" dt="2019-10-10T09:44:08.391" v="187" actId="571"/>
          <ac:grpSpMkLst>
            <pc:docMk/>
            <pc:sldMk cId="3617659411" sldId="677"/>
            <ac:grpSpMk id="1086" creationId="{4AE632D8-9D57-48F5-B234-06F648A6DD2A}"/>
          </ac:grpSpMkLst>
        </pc:grpChg>
        <pc:grpChg chg="mod">
          <ac:chgData name="Matthew Levy" userId="687b95b9-071c-46c3-8399-192c10b763c0" providerId="ADAL" clId="{0259E925-2F7A-4A05-93A2-303B6374F638}" dt="2019-10-10T09:44:08.391" v="187" actId="571"/>
          <ac:grpSpMkLst>
            <pc:docMk/>
            <pc:sldMk cId="3617659411" sldId="677"/>
            <ac:grpSpMk id="1093" creationId="{8D40602D-FAEA-4DF2-A92B-96FEEDAF8ADB}"/>
          </ac:grpSpMkLst>
        </pc:grpChg>
        <pc:grpChg chg="mod">
          <ac:chgData name="Matthew Levy" userId="687b95b9-071c-46c3-8399-192c10b763c0" providerId="ADAL" clId="{0259E925-2F7A-4A05-93A2-303B6374F638}" dt="2019-10-10T09:44:08.391" v="187" actId="571"/>
          <ac:grpSpMkLst>
            <pc:docMk/>
            <pc:sldMk cId="3617659411" sldId="677"/>
            <ac:grpSpMk id="1100" creationId="{1D649768-C405-44F1-8580-8FF8BC10A022}"/>
          </ac:grpSpMkLst>
        </pc:grpChg>
        <pc:grpChg chg="mod">
          <ac:chgData name="Matthew Levy" userId="687b95b9-071c-46c3-8399-192c10b763c0" providerId="ADAL" clId="{0259E925-2F7A-4A05-93A2-303B6374F638}" dt="2019-10-10T09:44:08.391" v="187" actId="571"/>
          <ac:grpSpMkLst>
            <pc:docMk/>
            <pc:sldMk cId="3617659411" sldId="677"/>
            <ac:grpSpMk id="1119" creationId="{073F204E-6766-406D-8140-450F3BD2C722}"/>
          </ac:grpSpMkLst>
        </pc:grpChg>
        <pc:grpChg chg="mod">
          <ac:chgData name="Matthew Levy" userId="687b95b9-071c-46c3-8399-192c10b763c0" providerId="ADAL" clId="{0259E925-2F7A-4A05-93A2-303B6374F638}" dt="2019-10-10T09:44:08.391" v="187" actId="571"/>
          <ac:grpSpMkLst>
            <pc:docMk/>
            <pc:sldMk cId="3617659411" sldId="677"/>
            <ac:grpSpMk id="1126" creationId="{B49B810A-8759-4FE7-8104-F567053918C8}"/>
          </ac:grpSpMkLst>
        </pc:grpChg>
        <pc:grpChg chg="mod">
          <ac:chgData name="Matthew Levy" userId="687b95b9-071c-46c3-8399-192c10b763c0" providerId="ADAL" clId="{0259E925-2F7A-4A05-93A2-303B6374F638}" dt="2019-10-10T09:44:08.391" v="187" actId="571"/>
          <ac:grpSpMkLst>
            <pc:docMk/>
            <pc:sldMk cId="3617659411" sldId="677"/>
            <ac:grpSpMk id="1133" creationId="{737DC1B8-E68E-4F6A-B268-EEEAAD1B90DF}"/>
          </ac:grpSpMkLst>
        </pc:grpChg>
        <pc:grpChg chg="mod">
          <ac:chgData name="Matthew Levy" userId="687b95b9-071c-46c3-8399-192c10b763c0" providerId="ADAL" clId="{0259E925-2F7A-4A05-93A2-303B6374F638}" dt="2019-10-10T09:44:08.391" v="187" actId="571"/>
          <ac:grpSpMkLst>
            <pc:docMk/>
            <pc:sldMk cId="3617659411" sldId="677"/>
            <ac:grpSpMk id="1140" creationId="{A734E26D-B853-4F28-B49D-04F6A6F9773A}"/>
          </ac:grpSpMkLst>
        </pc:grpChg>
        <pc:grpChg chg="mod">
          <ac:chgData name="Matthew Levy" userId="687b95b9-071c-46c3-8399-192c10b763c0" providerId="ADAL" clId="{0259E925-2F7A-4A05-93A2-303B6374F638}" dt="2019-10-10T09:44:08.391" v="187" actId="571"/>
          <ac:grpSpMkLst>
            <pc:docMk/>
            <pc:sldMk cId="3617659411" sldId="677"/>
            <ac:grpSpMk id="1149" creationId="{919402F1-9A3E-4A55-9038-5E9F4532BD13}"/>
          </ac:grpSpMkLst>
        </pc:grpChg>
        <pc:grpChg chg="mod">
          <ac:chgData name="Matthew Levy" userId="687b95b9-071c-46c3-8399-192c10b763c0" providerId="ADAL" clId="{0259E925-2F7A-4A05-93A2-303B6374F638}" dt="2019-10-10T09:44:08.391" v="187" actId="571"/>
          <ac:grpSpMkLst>
            <pc:docMk/>
            <pc:sldMk cId="3617659411" sldId="677"/>
            <ac:grpSpMk id="1156" creationId="{8F0956EB-F42F-4F78-86F2-63F52FCB0690}"/>
          </ac:grpSpMkLst>
        </pc:grpChg>
        <pc:grpChg chg="mod">
          <ac:chgData name="Matthew Levy" userId="687b95b9-071c-46c3-8399-192c10b763c0" providerId="ADAL" clId="{0259E925-2F7A-4A05-93A2-303B6374F638}" dt="2019-10-10T09:44:08.391" v="187" actId="571"/>
          <ac:grpSpMkLst>
            <pc:docMk/>
            <pc:sldMk cId="3617659411" sldId="677"/>
            <ac:grpSpMk id="1165" creationId="{5F6868AE-A87B-4BB5-A7D6-9BBEF7D4C2B9}"/>
          </ac:grpSpMkLst>
        </pc:grpChg>
        <pc:grpChg chg="mod">
          <ac:chgData name="Matthew Levy" userId="687b95b9-071c-46c3-8399-192c10b763c0" providerId="ADAL" clId="{0259E925-2F7A-4A05-93A2-303B6374F638}" dt="2019-10-10T09:44:08.391" v="187" actId="571"/>
          <ac:grpSpMkLst>
            <pc:docMk/>
            <pc:sldMk cId="3617659411" sldId="677"/>
            <ac:grpSpMk id="1176" creationId="{25714B6B-281B-4E86-8BD3-D0498DD7D0DE}"/>
          </ac:grpSpMkLst>
        </pc:grpChg>
        <pc:grpChg chg="mod">
          <ac:chgData name="Matthew Levy" userId="687b95b9-071c-46c3-8399-192c10b763c0" providerId="ADAL" clId="{0259E925-2F7A-4A05-93A2-303B6374F638}" dt="2019-10-10T09:44:08.391" v="187" actId="571"/>
          <ac:grpSpMkLst>
            <pc:docMk/>
            <pc:sldMk cId="3617659411" sldId="677"/>
            <ac:grpSpMk id="1183" creationId="{7C31C413-CDCB-49BD-9844-01C06EA2765A}"/>
          </ac:grpSpMkLst>
        </pc:grpChg>
        <pc:grpChg chg="mod">
          <ac:chgData name="Matthew Levy" userId="687b95b9-071c-46c3-8399-192c10b763c0" providerId="ADAL" clId="{0259E925-2F7A-4A05-93A2-303B6374F638}" dt="2019-10-10T09:44:08.391" v="187" actId="571"/>
          <ac:grpSpMkLst>
            <pc:docMk/>
            <pc:sldMk cId="3617659411" sldId="677"/>
            <ac:grpSpMk id="1196" creationId="{48B1B4DD-056B-427E-B789-C71B7289D414}"/>
          </ac:grpSpMkLst>
        </pc:grpChg>
        <pc:grpChg chg="mod">
          <ac:chgData name="Matthew Levy" userId="687b95b9-071c-46c3-8399-192c10b763c0" providerId="ADAL" clId="{0259E925-2F7A-4A05-93A2-303B6374F638}" dt="2019-10-10T09:44:08.391" v="187" actId="571"/>
          <ac:grpSpMkLst>
            <pc:docMk/>
            <pc:sldMk cId="3617659411" sldId="677"/>
            <ac:grpSpMk id="1203" creationId="{6E5DEBDD-9EBD-4AD4-88E1-A3211D0D92B8}"/>
          </ac:grpSpMkLst>
        </pc:grpChg>
        <pc:grpChg chg="mod">
          <ac:chgData name="Matthew Levy" userId="687b95b9-071c-46c3-8399-192c10b763c0" providerId="ADAL" clId="{0259E925-2F7A-4A05-93A2-303B6374F638}" dt="2019-10-10T09:44:08.391" v="187" actId="571"/>
          <ac:grpSpMkLst>
            <pc:docMk/>
            <pc:sldMk cId="3617659411" sldId="677"/>
            <ac:grpSpMk id="1210" creationId="{853B757D-195E-4851-A302-47F77055C6CB}"/>
          </ac:grpSpMkLst>
        </pc:grpChg>
        <pc:grpChg chg="mod">
          <ac:chgData name="Matthew Levy" userId="687b95b9-071c-46c3-8399-192c10b763c0" providerId="ADAL" clId="{0259E925-2F7A-4A05-93A2-303B6374F638}" dt="2019-10-10T09:44:08.391" v="187" actId="571"/>
          <ac:grpSpMkLst>
            <pc:docMk/>
            <pc:sldMk cId="3617659411" sldId="677"/>
            <ac:grpSpMk id="1217" creationId="{6E572256-9750-4977-AC1C-66D67C936403}"/>
          </ac:grpSpMkLst>
        </pc:grpChg>
        <pc:grpChg chg="mod">
          <ac:chgData name="Matthew Levy" userId="687b95b9-071c-46c3-8399-192c10b763c0" providerId="ADAL" clId="{0259E925-2F7A-4A05-93A2-303B6374F638}" dt="2019-10-10T09:44:08.391" v="187" actId="571"/>
          <ac:grpSpMkLst>
            <pc:docMk/>
            <pc:sldMk cId="3617659411" sldId="677"/>
            <ac:grpSpMk id="1224" creationId="{D47D2E96-E6C6-452E-B1A1-DF45B714DF5D}"/>
          </ac:grpSpMkLst>
        </pc:grpChg>
        <pc:grpChg chg="mod">
          <ac:chgData name="Matthew Levy" userId="687b95b9-071c-46c3-8399-192c10b763c0" providerId="ADAL" clId="{0259E925-2F7A-4A05-93A2-303B6374F638}" dt="2019-10-10T09:44:08.391" v="187" actId="571"/>
          <ac:grpSpMkLst>
            <pc:docMk/>
            <pc:sldMk cId="3617659411" sldId="677"/>
            <ac:grpSpMk id="1231" creationId="{ACC31BE1-2168-4920-A896-C3E37FCF51D3}"/>
          </ac:grpSpMkLst>
        </pc:grpChg>
        <pc:grpChg chg="mod">
          <ac:chgData name="Matthew Levy" userId="687b95b9-071c-46c3-8399-192c10b763c0" providerId="ADAL" clId="{0259E925-2F7A-4A05-93A2-303B6374F638}" dt="2019-10-10T09:44:08.391" v="187" actId="571"/>
          <ac:grpSpMkLst>
            <pc:docMk/>
            <pc:sldMk cId="3617659411" sldId="677"/>
            <ac:grpSpMk id="1238" creationId="{974181C8-1DA2-4F80-972B-7A5BFD867ACA}"/>
          </ac:grpSpMkLst>
        </pc:grpChg>
        <pc:grpChg chg="mod">
          <ac:chgData name="Matthew Levy" userId="687b95b9-071c-46c3-8399-192c10b763c0" providerId="ADAL" clId="{0259E925-2F7A-4A05-93A2-303B6374F638}" dt="2019-10-10T09:44:08.391" v="187" actId="571"/>
          <ac:grpSpMkLst>
            <pc:docMk/>
            <pc:sldMk cId="3617659411" sldId="677"/>
            <ac:grpSpMk id="1245" creationId="{6CB76FAA-3950-4A4D-B242-3508D3E560CB}"/>
          </ac:grpSpMkLst>
        </pc:grpChg>
        <pc:grpChg chg="mod">
          <ac:chgData name="Matthew Levy" userId="687b95b9-071c-46c3-8399-192c10b763c0" providerId="ADAL" clId="{0259E925-2F7A-4A05-93A2-303B6374F638}" dt="2019-10-10T09:44:08.391" v="187" actId="571"/>
          <ac:grpSpMkLst>
            <pc:docMk/>
            <pc:sldMk cId="3617659411" sldId="677"/>
            <ac:grpSpMk id="1252" creationId="{F3474E4E-9C7D-42B9-853C-9BF874B19129}"/>
          </ac:grpSpMkLst>
        </pc:grpChg>
        <pc:grpChg chg="mod">
          <ac:chgData name="Matthew Levy" userId="687b95b9-071c-46c3-8399-192c10b763c0" providerId="ADAL" clId="{0259E925-2F7A-4A05-93A2-303B6374F638}" dt="2019-10-10T09:44:08.391" v="187" actId="571"/>
          <ac:grpSpMkLst>
            <pc:docMk/>
            <pc:sldMk cId="3617659411" sldId="677"/>
            <ac:grpSpMk id="1259" creationId="{55AA1A8D-E6C8-4429-9AB1-3151C3C51565}"/>
          </ac:grpSpMkLst>
        </pc:grpChg>
        <pc:grpChg chg="mod">
          <ac:chgData name="Matthew Levy" userId="687b95b9-071c-46c3-8399-192c10b763c0" providerId="ADAL" clId="{0259E925-2F7A-4A05-93A2-303B6374F638}" dt="2019-10-10T09:44:08.391" v="187" actId="571"/>
          <ac:grpSpMkLst>
            <pc:docMk/>
            <pc:sldMk cId="3617659411" sldId="677"/>
            <ac:grpSpMk id="1268" creationId="{9E1862F9-8331-4392-874C-EAE42010EBBE}"/>
          </ac:grpSpMkLst>
        </pc:grpChg>
        <pc:grpChg chg="mod">
          <ac:chgData name="Matthew Levy" userId="687b95b9-071c-46c3-8399-192c10b763c0" providerId="ADAL" clId="{0259E925-2F7A-4A05-93A2-303B6374F638}" dt="2019-10-10T09:44:08.391" v="187" actId="571"/>
          <ac:grpSpMkLst>
            <pc:docMk/>
            <pc:sldMk cId="3617659411" sldId="677"/>
            <ac:grpSpMk id="1275" creationId="{F309D210-8D40-4FB9-A68F-26AFC18DD537}"/>
          </ac:grpSpMkLst>
        </pc:grpChg>
        <pc:grpChg chg="mod">
          <ac:chgData name="Matthew Levy" userId="687b95b9-071c-46c3-8399-192c10b763c0" providerId="ADAL" clId="{0259E925-2F7A-4A05-93A2-303B6374F638}" dt="2019-10-10T09:44:08.391" v="187" actId="571"/>
          <ac:grpSpMkLst>
            <pc:docMk/>
            <pc:sldMk cId="3617659411" sldId="677"/>
            <ac:grpSpMk id="1284" creationId="{481D8750-7BA4-47EC-A508-C0FB142F5CE1}"/>
          </ac:grpSpMkLst>
        </pc:grpChg>
        <pc:grpChg chg="mod">
          <ac:chgData name="Matthew Levy" userId="687b95b9-071c-46c3-8399-192c10b763c0" providerId="ADAL" clId="{0259E925-2F7A-4A05-93A2-303B6374F638}" dt="2019-10-10T09:44:08.391" v="187" actId="571"/>
          <ac:grpSpMkLst>
            <pc:docMk/>
            <pc:sldMk cId="3617659411" sldId="677"/>
            <ac:grpSpMk id="1291" creationId="{EA2397DD-52E5-4F72-94FE-3FE591042E39}"/>
          </ac:grpSpMkLst>
        </pc:grpChg>
        <pc:grpChg chg="mod">
          <ac:chgData name="Matthew Levy" userId="687b95b9-071c-46c3-8399-192c10b763c0" providerId="ADAL" clId="{0259E925-2F7A-4A05-93A2-303B6374F638}" dt="2019-10-10T09:44:08.391" v="187" actId="571"/>
          <ac:grpSpMkLst>
            <pc:docMk/>
            <pc:sldMk cId="3617659411" sldId="677"/>
            <ac:grpSpMk id="1302" creationId="{339EF9C6-8E4E-41D1-B6E3-58DF489C9EE8}"/>
          </ac:grpSpMkLst>
        </pc:grpChg>
        <pc:grpChg chg="mod">
          <ac:chgData name="Matthew Levy" userId="687b95b9-071c-46c3-8399-192c10b763c0" providerId="ADAL" clId="{0259E925-2F7A-4A05-93A2-303B6374F638}" dt="2019-10-10T09:44:08.391" v="187" actId="571"/>
          <ac:grpSpMkLst>
            <pc:docMk/>
            <pc:sldMk cId="3617659411" sldId="677"/>
            <ac:grpSpMk id="1311" creationId="{E2541A08-2026-4254-9123-3619EB81A4A2}"/>
          </ac:grpSpMkLst>
        </pc:grpChg>
        <pc:grpChg chg="mod">
          <ac:chgData name="Matthew Levy" userId="687b95b9-071c-46c3-8399-192c10b763c0" providerId="ADAL" clId="{0259E925-2F7A-4A05-93A2-303B6374F638}" dt="2019-10-10T09:44:08.391" v="187" actId="571"/>
          <ac:grpSpMkLst>
            <pc:docMk/>
            <pc:sldMk cId="3617659411" sldId="677"/>
            <ac:grpSpMk id="1322" creationId="{67B7E038-CB9F-4819-9473-9B57D157E7D1}"/>
          </ac:grpSpMkLst>
        </pc:grpChg>
        <pc:grpChg chg="mod">
          <ac:chgData name="Matthew Levy" userId="687b95b9-071c-46c3-8399-192c10b763c0" providerId="ADAL" clId="{0259E925-2F7A-4A05-93A2-303B6374F638}" dt="2019-10-10T09:44:08.391" v="187" actId="571"/>
          <ac:grpSpMkLst>
            <pc:docMk/>
            <pc:sldMk cId="3617659411" sldId="677"/>
            <ac:grpSpMk id="1329" creationId="{85FD29B8-3575-4EB4-ABFB-A75A33B3BDB9}"/>
          </ac:grpSpMkLst>
        </pc:grpChg>
        <pc:grpChg chg="mod">
          <ac:chgData name="Matthew Levy" userId="687b95b9-071c-46c3-8399-192c10b763c0" providerId="ADAL" clId="{0259E925-2F7A-4A05-93A2-303B6374F638}" dt="2019-10-10T09:44:08.391" v="187" actId="571"/>
          <ac:grpSpMkLst>
            <pc:docMk/>
            <pc:sldMk cId="3617659411" sldId="677"/>
            <ac:grpSpMk id="1340" creationId="{71CDCAE1-5176-4FDC-915F-A952BCCED426}"/>
          </ac:grpSpMkLst>
        </pc:grpChg>
        <pc:grpChg chg="mod">
          <ac:chgData name="Matthew Levy" userId="687b95b9-071c-46c3-8399-192c10b763c0" providerId="ADAL" clId="{0259E925-2F7A-4A05-93A2-303B6374F638}" dt="2019-10-10T09:44:08.391" v="187" actId="571"/>
          <ac:grpSpMkLst>
            <pc:docMk/>
            <pc:sldMk cId="3617659411" sldId="677"/>
            <ac:grpSpMk id="1347" creationId="{37B289CA-ED26-49B1-9759-45FA59DD681E}"/>
          </ac:grpSpMkLst>
        </pc:grpChg>
        <pc:grpChg chg="mod">
          <ac:chgData name="Matthew Levy" userId="687b95b9-071c-46c3-8399-192c10b763c0" providerId="ADAL" clId="{0259E925-2F7A-4A05-93A2-303B6374F638}" dt="2019-10-10T09:44:08.391" v="187" actId="571"/>
          <ac:grpSpMkLst>
            <pc:docMk/>
            <pc:sldMk cId="3617659411" sldId="677"/>
            <ac:grpSpMk id="1354" creationId="{C5D9732B-0E80-41AF-BF0E-68672E1F27D5}"/>
          </ac:grpSpMkLst>
        </pc:grpChg>
        <pc:grpChg chg="mod">
          <ac:chgData name="Matthew Levy" userId="687b95b9-071c-46c3-8399-192c10b763c0" providerId="ADAL" clId="{0259E925-2F7A-4A05-93A2-303B6374F638}" dt="2019-10-10T09:44:08.391" v="187" actId="571"/>
          <ac:grpSpMkLst>
            <pc:docMk/>
            <pc:sldMk cId="3617659411" sldId="677"/>
            <ac:grpSpMk id="1361" creationId="{09C96894-3805-4B50-950C-C28E13FAFC0A}"/>
          </ac:grpSpMkLst>
        </pc:grpChg>
        <pc:grpChg chg="mod">
          <ac:chgData name="Matthew Levy" userId="687b95b9-071c-46c3-8399-192c10b763c0" providerId="ADAL" clId="{0259E925-2F7A-4A05-93A2-303B6374F638}" dt="2019-10-10T09:44:08.391" v="187" actId="571"/>
          <ac:grpSpMkLst>
            <pc:docMk/>
            <pc:sldMk cId="3617659411" sldId="677"/>
            <ac:grpSpMk id="1368" creationId="{BC253931-7570-47FE-A029-BD38B5E100B5}"/>
          </ac:grpSpMkLst>
        </pc:grpChg>
        <pc:grpChg chg="mod">
          <ac:chgData name="Matthew Levy" userId="687b95b9-071c-46c3-8399-192c10b763c0" providerId="ADAL" clId="{0259E925-2F7A-4A05-93A2-303B6374F638}" dt="2019-10-10T09:44:08.391" v="187" actId="571"/>
          <ac:grpSpMkLst>
            <pc:docMk/>
            <pc:sldMk cId="3617659411" sldId="677"/>
            <ac:grpSpMk id="1375" creationId="{33F665E7-161D-4BCA-A0D3-A0B160A9A0EF}"/>
          </ac:grpSpMkLst>
        </pc:grpChg>
        <pc:grpChg chg="mod">
          <ac:chgData name="Matthew Levy" userId="687b95b9-071c-46c3-8399-192c10b763c0" providerId="ADAL" clId="{0259E925-2F7A-4A05-93A2-303B6374F638}" dt="2019-10-10T09:44:08.391" v="187" actId="571"/>
          <ac:grpSpMkLst>
            <pc:docMk/>
            <pc:sldMk cId="3617659411" sldId="677"/>
            <ac:grpSpMk id="1382" creationId="{61CD7BF0-52C3-4E16-B991-E2FF038F290D}"/>
          </ac:grpSpMkLst>
        </pc:grpChg>
        <pc:grpChg chg="mod">
          <ac:chgData name="Matthew Levy" userId="687b95b9-071c-46c3-8399-192c10b763c0" providerId="ADAL" clId="{0259E925-2F7A-4A05-93A2-303B6374F638}" dt="2019-10-10T09:44:08.391" v="187" actId="571"/>
          <ac:grpSpMkLst>
            <pc:docMk/>
            <pc:sldMk cId="3617659411" sldId="677"/>
            <ac:grpSpMk id="1389" creationId="{88EBEEAD-AFC4-417B-8BA1-F0E56331A3FE}"/>
          </ac:grpSpMkLst>
        </pc:grpChg>
        <pc:grpChg chg="mod">
          <ac:chgData name="Matthew Levy" userId="687b95b9-071c-46c3-8399-192c10b763c0" providerId="ADAL" clId="{0259E925-2F7A-4A05-93A2-303B6374F638}" dt="2019-10-10T09:44:08.391" v="187" actId="571"/>
          <ac:grpSpMkLst>
            <pc:docMk/>
            <pc:sldMk cId="3617659411" sldId="677"/>
            <ac:grpSpMk id="1396" creationId="{E84D66CB-097B-4D1E-86E4-46CD2EA85C29}"/>
          </ac:grpSpMkLst>
        </pc:grpChg>
        <pc:grpChg chg="mod">
          <ac:chgData name="Matthew Levy" userId="687b95b9-071c-46c3-8399-192c10b763c0" providerId="ADAL" clId="{0259E925-2F7A-4A05-93A2-303B6374F638}" dt="2019-10-10T09:44:08.391" v="187" actId="571"/>
          <ac:grpSpMkLst>
            <pc:docMk/>
            <pc:sldMk cId="3617659411" sldId="677"/>
            <ac:grpSpMk id="1411" creationId="{452943FA-1DFF-4DD6-9F4B-2F4A06EC4781}"/>
          </ac:grpSpMkLst>
        </pc:grpChg>
        <pc:grpChg chg="mod">
          <ac:chgData name="Matthew Levy" userId="687b95b9-071c-46c3-8399-192c10b763c0" providerId="ADAL" clId="{0259E925-2F7A-4A05-93A2-303B6374F638}" dt="2019-10-10T09:44:08.391" v="187" actId="571"/>
          <ac:grpSpMkLst>
            <pc:docMk/>
            <pc:sldMk cId="3617659411" sldId="677"/>
            <ac:grpSpMk id="1418" creationId="{8319552C-C44C-4F75-9EB0-292D5CF7C75B}"/>
          </ac:grpSpMkLst>
        </pc:grpChg>
        <pc:grpChg chg="mod">
          <ac:chgData name="Matthew Levy" userId="687b95b9-071c-46c3-8399-192c10b763c0" providerId="ADAL" clId="{0259E925-2F7A-4A05-93A2-303B6374F638}" dt="2019-10-10T09:44:08.391" v="187" actId="571"/>
          <ac:grpSpMkLst>
            <pc:docMk/>
            <pc:sldMk cId="3617659411" sldId="677"/>
            <ac:grpSpMk id="1425" creationId="{D7B5BAA2-7CC5-49AC-8784-C834B6FC04D9}"/>
          </ac:grpSpMkLst>
        </pc:grpChg>
        <pc:grpChg chg="mod">
          <ac:chgData name="Matthew Levy" userId="687b95b9-071c-46c3-8399-192c10b763c0" providerId="ADAL" clId="{0259E925-2F7A-4A05-93A2-303B6374F638}" dt="2019-10-10T09:44:08.391" v="187" actId="571"/>
          <ac:grpSpMkLst>
            <pc:docMk/>
            <pc:sldMk cId="3617659411" sldId="677"/>
            <ac:grpSpMk id="1434" creationId="{FCE6341A-13C6-4C36-BAFC-A20BA698AF83}"/>
          </ac:grpSpMkLst>
        </pc:grpChg>
        <pc:grpChg chg="mod">
          <ac:chgData name="Matthew Levy" userId="687b95b9-071c-46c3-8399-192c10b763c0" providerId="ADAL" clId="{0259E925-2F7A-4A05-93A2-303B6374F638}" dt="2019-10-10T09:44:08.391" v="187" actId="571"/>
          <ac:grpSpMkLst>
            <pc:docMk/>
            <pc:sldMk cId="3617659411" sldId="677"/>
            <ac:grpSpMk id="1441" creationId="{491B9344-582B-46B3-B7E5-94558706FF18}"/>
          </ac:grpSpMkLst>
        </pc:grpChg>
        <pc:grpChg chg="mod">
          <ac:chgData name="Matthew Levy" userId="687b95b9-071c-46c3-8399-192c10b763c0" providerId="ADAL" clId="{0259E925-2F7A-4A05-93A2-303B6374F638}" dt="2019-10-10T09:44:08.391" v="187" actId="571"/>
          <ac:grpSpMkLst>
            <pc:docMk/>
            <pc:sldMk cId="3617659411" sldId="677"/>
            <ac:grpSpMk id="1448" creationId="{D6677260-A715-4FDC-880C-5BFF4A45192E}"/>
          </ac:grpSpMkLst>
        </pc:grpChg>
        <pc:grpChg chg="mod">
          <ac:chgData name="Matthew Levy" userId="687b95b9-071c-46c3-8399-192c10b763c0" providerId="ADAL" clId="{0259E925-2F7A-4A05-93A2-303B6374F638}" dt="2019-10-10T09:44:08.391" v="187" actId="571"/>
          <ac:grpSpMkLst>
            <pc:docMk/>
            <pc:sldMk cId="3617659411" sldId="677"/>
            <ac:grpSpMk id="1455" creationId="{5E2B3D16-25E7-46BB-989D-73CAC048587F}"/>
          </ac:grpSpMkLst>
        </pc:grpChg>
        <pc:picChg chg="mod">
          <ac:chgData name="Matthew Levy" userId="687b95b9-071c-46c3-8399-192c10b763c0" providerId="ADAL" clId="{0259E925-2F7A-4A05-93A2-303B6374F638}" dt="2019-10-10T09:42:55.876" v="175" actId="1076"/>
          <ac:picMkLst>
            <pc:docMk/>
            <pc:sldMk cId="3617659411" sldId="677"/>
            <ac:picMk id="58" creationId="{8D6CB14B-807B-43F6-BACF-E781A61C9AA2}"/>
          </ac:picMkLst>
        </pc:picChg>
        <pc:picChg chg="add del mod ord">
          <ac:chgData name="Matthew Levy" userId="687b95b9-071c-46c3-8399-192c10b763c0" providerId="ADAL" clId="{0259E925-2F7A-4A05-93A2-303B6374F638}" dt="2019-10-10T21:15:30.822" v="223" actId="478"/>
          <ac:picMkLst>
            <pc:docMk/>
            <pc:sldMk cId="3617659411" sldId="677"/>
            <ac:picMk id="1465" creationId="{0D0B3899-5794-4D33-8D5A-5D148C587608}"/>
          </ac:picMkLst>
        </pc:picChg>
      </pc:sldChg>
      <pc:sldChg chg="add">
        <pc:chgData name="Matthew Levy" userId="687b95b9-071c-46c3-8399-192c10b763c0" providerId="ADAL" clId="{0259E925-2F7A-4A05-93A2-303B6374F638}" dt="2019-10-10T23:08:55.049" v="249"/>
        <pc:sldMkLst>
          <pc:docMk/>
          <pc:sldMk cId="2608812900" sldId="685"/>
        </pc:sldMkLst>
      </pc:sldChg>
      <pc:sldChg chg="add">
        <pc:chgData name="Matthew Levy" userId="687b95b9-071c-46c3-8399-192c10b763c0" providerId="ADAL" clId="{0259E925-2F7A-4A05-93A2-303B6374F638}" dt="2019-10-10T23:08:55.049" v="249"/>
        <pc:sldMkLst>
          <pc:docMk/>
          <pc:sldMk cId="3992355879" sldId="686"/>
        </pc:sldMkLst>
      </pc:sldChg>
      <pc:sldChg chg="ord">
        <pc:chgData name="Matthew Levy" userId="687b95b9-071c-46c3-8399-192c10b763c0" providerId="ADAL" clId="{0259E925-2F7A-4A05-93A2-303B6374F638}" dt="2019-10-10T22:51:25.290" v="245"/>
        <pc:sldMkLst>
          <pc:docMk/>
          <pc:sldMk cId="1066731383" sldId="707"/>
        </pc:sldMkLst>
      </pc:sldChg>
      <pc:sldChg chg="add">
        <pc:chgData name="Matthew Levy" userId="687b95b9-071c-46c3-8399-192c10b763c0" providerId="ADAL" clId="{0259E925-2F7A-4A05-93A2-303B6374F638}" dt="2019-10-10T23:10:25.270" v="250"/>
        <pc:sldMkLst>
          <pc:docMk/>
          <pc:sldMk cId="687112133" sldId="712"/>
        </pc:sldMkLst>
      </pc:sldChg>
      <pc:sldChg chg="add">
        <pc:chgData name="Matthew Levy" userId="687b95b9-071c-46c3-8399-192c10b763c0" providerId="ADAL" clId="{0259E925-2F7A-4A05-93A2-303B6374F638}" dt="2019-10-10T23:10:25.270" v="250"/>
        <pc:sldMkLst>
          <pc:docMk/>
          <pc:sldMk cId="3764597033" sldId="713"/>
        </pc:sldMkLst>
      </pc:sldChg>
      <pc:sldChg chg="add">
        <pc:chgData name="Matthew Levy" userId="687b95b9-071c-46c3-8399-192c10b763c0" providerId="ADAL" clId="{0259E925-2F7A-4A05-93A2-303B6374F638}" dt="2019-10-10T23:21:13.349" v="251"/>
        <pc:sldMkLst>
          <pc:docMk/>
          <pc:sldMk cId="1314798707" sldId="15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4DEB8-A59D-468A-B03B-2752664AE7D6}" type="datetimeFigureOut">
              <a:rPr lang="en-ZA" smtClean="0"/>
              <a:t>14/10/2019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63B42C-A440-4EFD-89AB-6DC06A2D0D18}" type="slidenum">
              <a:rPr lang="en-ZA" smtClean="0"/>
              <a:t>‹#›</a:t>
            </a:fld>
            <a:endParaRPr lang="en-ZA"/>
          </a:p>
        </p:txBody>
      </p:sp>
    </p:spTree>
    <p:extLst>
      <p:ext uri="{BB962C8B-B14F-4D97-AF65-F5344CB8AC3E}">
        <p14:creationId xmlns:p14="http://schemas.microsoft.com/office/powerpoint/2010/main" val="382456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204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9262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7700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4541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552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8949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0398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3128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Isolation is key to protecting Azure deployments. There are many elements that create a layered approach to securing your data and applications in Azure. As this picture shows Internet access, we will look at how your deployment can be secured against such exposure. What is worth noting is the sophisticated Distributed Denial of Service protection based on machine learning and Microsoft’s global view of real-time security threats.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6D24266-2E0E-4607-B5AE-1CF3342D1B2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418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r>
              <a:rPr lang="en-US" sz="1200" b="1" i="0" kern="1200" dirty="0">
                <a:solidFill>
                  <a:schemeClr val="tx1"/>
                </a:solidFill>
                <a:effectLst/>
                <a:latin typeface="+mn-lt"/>
                <a:ea typeface="+mn-ea"/>
                <a:cs typeface="+mn-cs"/>
              </a:rPr>
              <a:t>Azure DDoS Protection Standard</a:t>
            </a:r>
            <a:r>
              <a:rPr lang="en-US" sz="1200" b="0" i="0" kern="1200" dirty="0">
                <a:solidFill>
                  <a:schemeClr val="tx1"/>
                </a:solidFill>
                <a:effectLst/>
                <a:latin typeface="+mn-lt"/>
                <a:ea typeface="+mn-ea"/>
                <a:cs typeface="+mn-cs"/>
              </a:rPr>
              <a:t> is a new offering which provides additional DDoS mitigation capabilities and is automatically tuned to protect your specific Azure resources. Protection is simple to enable on any new or existing Virtual Network and requires no application or resource changes. Standard utilizes dedicated monitoring and machine learning to configure DDoS protection policies tuned to your Virtual Network. This additional protection is achieved by profiling your application’s normal traffic patterns, intelligently detecting malicious traffic and mitigating attacks as soon as they are detected. DDoS Protection Standard provides attack telemetry views through Azure Monitor, enabling alerting when your application is under attack. Integrated Layer 7 application protection can be provided by Application Gateway WAF.</a:t>
            </a: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353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Open WEB Application Security Project</a:t>
            </a:r>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App Gateway provides both WAF and L7 </a:t>
            </a:r>
            <a:r>
              <a:rPr lang="en-US" sz="1400" kern="0">
                <a:gradFill>
                  <a:gsLst>
                    <a:gs pos="0">
                      <a:srgbClr val="FFFFFF"/>
                    </a:gs>
                    <a:gs pos="100000">
                      <a:srgbClr val="FFFFFF"/>
                    </a:gs>
                  </a:gsLst>
                  <a:lin ang="5400000" scaled="0"/>
                </a:gradFill>
                <a:latin typeface="Segoe UI"/>
                <a:ea typeface="Segoe UI" pitchFamily="34" charset="0"/>
                <a:cs typeface="Segoe UI" pitchFamily="34" charset="0"/>
              </a:rPr>
              <a:t>LB features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915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These are all the component pieces of Azure’s networking infrastructure</a:t>
            </a:r>
          </a:p>
          <a:p>
            <a:endParaRPr lang="en-US" dirty="0"/>
          </a:p>
          <a:p>
            <a:r>
              <a:rPr lang="en-US" sz="1200" b="1" i="0" kern="1200" dirty="0">
                <a:solidFill>
                  <a:schemeClr val="tx1"/>
                </a:solidFill>
                <a:effectLst/>
                <a:latin typeface="+mn-lt"/>
                <a:ea typeface="+mn-ea"/>
                <a:cs typeface="+mn-cs"/>
              </a:rPr>
              <a:t>Azure DDoS Protection Standard</a:t>
            </a:r>
            <a:r>
              <a:rPr lang="en-US" sz="1200" b="0" i="0" kern="1200" dirty="0">
                <a:solidFill>
                  <a:schemeClr val="tx1"/>
                </a:solidFill>
                <a:effectLst/>
                <a:latin typeface="+mn-lt"/>
                <a:ea typeface="+mn-ea"/>
                <a:cs typeface="+mn-cs"/>
              </a:rPr>
              <a:t> is a new offering which provides additional DDoS mitigation capabilities and is automatically tuned to protect your specific Azure resources. Protection is simple to enable on any new or existing Virtual Network and requires no application or resource changes. Standard utilizes dedicated monitoring and machine learning to configure DDoS protection policies tuned to your Virtual Network. This additional protection is achieved by profiling your application’s normal traffic patterns, intelligently detecting malicious traffic and mitigating attacks as soon as they are detected. DDoS Protection Standard provides attack telemetry views through Azure Monitor, enabling alerting when your application is under attack. Integrated Layer 7 application protection can be provided by Application Gateway WAF.</a:t>
            </a:r>
          </a:p>
          <a:p>
            <a:endParaRPr lang="en-US" sz="1200" b="0" i="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7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83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198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637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345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587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9542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479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973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246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407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643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374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370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1327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3688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3527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9980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420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501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2401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665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0514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763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10/14/2019 10:02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4787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10/14/2019</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10004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E7BD-841B-2741-8156-20F597196D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20A169-34E1-4447-8292-5F0D2CCB99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857510-2BC6-AE43-9009-DD8541CF8191}"/>
              </a:ext>
            </a:extLst>
          </p:cNvPr>
          <p:cNvSpPr>
            <a:spLocks noGrp="1"/>
          </p:cNvSpPr>
          <p:nvPr>
            <p:ph type="dt" sz="half" idx="10"/>
          </p:nvPr>
        </p:nvSpPr>
        <p:spPr/>
        <p:txBody>
          <a:bodyPr/>
          <a:lstStyle/>
          <a:p>
            <a:fld id="{766927D6-957D-304E-8ACA-BA097D129572}" type="datetimeFigureOut">
              <a:rPr lang="en-US" smtClean="0"/>
              <a:t>10/14/2019</a:t>
            </a:fld>
            <a:endParaRPr lang="en-US"/>
          </a:p>
        </p:txBody>
      </p:sp>
      <p:sp>
        <p:nvSpPr>
          <p:cNvPr id="5" name="Footer Placeholder 4">
            <a:extLst>
              <a:ext uri="{FF2B5EF4-FFF2-40B4-BE49-F238E27FC236}">
                <a16:creationId xmlns:a16="http://schemas.microsoft.com/office/drawing/2014/main" id="{1636035D-B961-E74B-94F4-5B0C97A9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6B53-3FD9-DF49-A23C-DE7D7B0F207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64880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26DCF-6A2E-C84F-88CE-7DD4682BB6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AB4F9C-BF1B-6F48-9D49-B794C1016AC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4C247F-E444-194A-B36B-76FF9E4C16C7}"/>
              </a:ext>
            </a:extLst>
          </p:cNvPr>
          <p:cNvSpPr>
            <a:spLocks noGrp="1"/>
          </p:cNvSpPr>
          <p:nvPr>
            <p:ph type="dt" sz="half" idx="10"/>
          </p:nvPr>
        </p:nvSpPr>
        <p:spPr/>
        <p:txBody>
          <a:bodyPr/>
          <a:lstStyle/>
          <a:p>
            <a:fld id="{766927D6-957D-304E-8ACA-BA097D129572}" type="datetimeFigureOut">
              <a:rPr lang="en-US" smtClean="0"/>
              <a:t>10/14/2019</a:t>
            </a:fld>
            <a:endParaRPr lang="en-US"/>
          </a:p>
        </p:txBody>
      </p:sp>
      <p:sp>
        <p:nvSpPr>
          <p:cNvPr id="5" name="Footer Placeholder 4">
            <a:extLst>
              <a:ext uri="{FF2B5EF4-FFF2-40B4-BE49-F238E27FC236}">
                <a16:creationId xmlns:a16="http://schemas.microsoft.com/office/drawing/2014/main" id="{5D3326F9-E1BF-C244-A8BF-3B911D0C0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34AC2-CCC3-024B-94A9-D3937FC2B66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8275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339737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601350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539422204"/>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08974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19559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0026404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468648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433332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10/14/2019</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83848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11714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88292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655723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705398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42502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69524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8055138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89111122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680599853"/>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959892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C142-0020-BD44-ACFE-9A7BEB5DFF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CD9EB72-039A-9747-A5FA-6A6BD3A2F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3F9248-C097-E848-9C30-B2BB6CAD3C57}"/>
              </a:ext>
            </a:extLst>
          </p:cNvPr>
          <p:cNvSpPr>
            <a:spLocks noGrp="1"/>
          </p:cNvSpPr>
          <p:nvPr>
            <p:ph type="dt" sz="half" idx="10"/>
          </p:nvPr>
        </p:nvSpPr>
        <p:spPr/>
        <p:txBody>
          <a:bodyPr/>
          <a:lstStyle/>
          <a:p>
            <a:fld id="{766927D6-957D-304E-8ACA-BA097D129572}" type="datetimeFigureOut">
              <a:rPr lang="en-US" smtClean="0"/>
              <a:t>10/14/2019</a:t>
            </a:fld>
            <a:endParaRPr lang="en-US"/>
          </a:p>
        </p:txBody>
      </p:sp>
      <p:sp>
        <p:nvSpPr>
          <p:cNvPr id="5" name="Footer Placeholder 4">
            <a:extLst>
              <a:ext uri="{FF2B5EF4-FFF2-40B4-BE49-F238E27FC236}">
                <a16:creationId xmlns:a16="http://schemas.microsoft.com/office/drawing/2014/main" id="{6BA4997B-51D6-6F4E-88AA-82514977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33E71-8F39-C740-B4A8-C03B38CC0BFA}"/>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94694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6295128"/>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21333751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86820009"/>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290962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073112"/>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008834"/>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6730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370711119"/>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2552849"/>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220543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46CD-783C-E446-A654-5A97D52E5C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B311D7-FB26-3447-89AA-C3A970F995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99C9821-F53E-3D43-95C2-7DA259B8E9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39553A-38DC-2849-9767-A79354E5F7A9}"/>
              </a:ext>
            </a:extLst>
          </p:cNvPr>
          <p:cNvSpPr>
            <a:spLocks noGrp="1"/>
          </p:cNvSpPr>
          <p:nvPr>
            <p:ph type="dt" sz="half" idx="10"/>
          </p:nvPr>
        </p:nvSpPr>
        <p:spPr/>
        <p:txBody>
          <a:bodyPr/>
          <a:lstStyle/>
          <a:p>
            <a:fld id="{766927D6-957D-304E-8ACA-BA097D129572}" type="datetimeFigureOut">
              <a:rPr lang="en-US" smtClean="0"/>
              <a:t>10/14/2019</a:t>
            </a:fld>
            <a:endParaRPr lang="en-US"/>
          </a:p>
        </p:txBody>
      </p:sp>
      <p:sp>
        <p:nvSpPr>
          <p:cNvPr id="6" name="Footer Placeholder 5">
            <a:extLst>
              <a:ext uri="{FF2B5EF4-FFF2-40B4-BE49-F238E27FC236}">
                <a16:creationId xmlns:a16="http://schemas.microsoft.com/office/drawing/2014/main" id="{E0DD1614-9637-4C4A-AAAD-EE2CB1E13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D2C81-C0BD-C340-9281-0E6DE6F3D25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5144460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7853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4648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0"/>
            <a:ext cx="12009120" cy="68580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 name="Rectangle 2"/>
          <p:cNvSpPr/>
          <p:nvPr userDrawn="1"/>
        </p:nvSpPr>
        <p:spPr>
          <a:xfrm>
            <a:off x="0" y="-1"/>
            <a:ext cx="384048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87680" y="365760"/>
            <a:ext cx="3048000" cy="914096"/>
          </a:xfrm>
        </p:spPr>
        <p:txBody>
          <a:bodyPr/>
          <a:lstStyle>
            <a:lvl1pPr>
              <a:defRPr sz="220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145280" y="2971224"/>
            <a:ext cx="7741920" cy="433965"/>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145280" y="6077637"/>
            <a:ext cx="7741920" cy="323165"/>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Source line (will not appear in presentation mode if left blank)</a:t>
            </a:r>
          </a:p>
        </p:txBody>
      </p:sp>
    </p:spTree>
    <p:extLst>
      <p:ext uri="{BB962C8B-B14F-4D97-AF65-F5344CB8AC3E}">
        <p14:creationId xmlns:p14="http://schemas.microsoft.com/office/powerpoint/2010/main" val="1106885069"/>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5323858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09497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2554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6136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116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7231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097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97D-F55E-D545-AF06-17BFDCC76F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87DBF6-EF12-0146-A518-DAA88767C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0DE060-D9DC-AC41-BD50-79B0234B19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73D2A22-D6C1-2B4D-8913-A9183A5C53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F1B4B8-382C-B348-A6A8-EEF630DB4B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5A1B989-8141-2B4E-B17C-EC9933EE07BF}"/>
              </a:ext>
            </a:extLst>
          </p:cNvPr>
          <p:cNvSpPr>
            <a:spLocks noGrp="1"/>
          </p:cNvSpPr>
          <p:nvPr>
            <p:ph type="dt" sz="half" idx="10"/>
          </p:nvPr>
        </p:nvSpPr>
        <p:spPr/>
        <p:txBody>
          <a:bodyPr/>
          <a:lstStyle/>
          <a:p>
            <a:fld id="{766927D6-957D-304E-8ACA-BA097D129572}" type="datetimeFigureOut">
              <a:rPr lang="en-US" smtClean="0"/>
              <a:t>10/14/2019</a:t>
            </a:fld>
            <a:endParaRPr lang="en-US"/>
          </a:p>
        </p:txBody>
      </p:sp>
      <p:sp>
        <p:nvSpPr>
          <p:cNvPr id="8" name="Footer Placeholder 7">
            <a:extLst>
              <a:ext uri="{FF2B5EF4-FFF2-40B4-BE49-F238E27FC236}">
                <a16:creationId xmlns:a16="http://schemas.microsoft.com/office/drawing/2014/main" id="{44321111-8CBB-8D44-AC98-AB93F2AA5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B2836-4AE2-F841-B3E2-BFBEC8C2254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796319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1464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6196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7180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500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251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8404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703716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4375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9751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46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2C32-9102-3C49-BEF5-404D391F865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248ACE9-B21C-F747-95AF-78DFB0FB8313}"/>
              </a:ext>
            </a:extLst>
          </p:cNvPr>
          <p:cNvSpPr>
            <a:spLocks noGrp="1"/>
          </p:cNvSpPr>
          <p:nvPr>
            <p:ph type="dt" sz="half" idx="10"/>
          </p:nvPr>
        </p:nvSpPr>
        <p:spPr/>
        <p:txBody>
          <a:bodyPr/>
          <a:lstStyle/>
          <a:p>
            <a:fld id="{766927D6-957D-304E-8ACA-BA097D129572}" type="datetimeFigureOut">
              <a:rPr lang="en-US" smtClean="0"/>
              <a:t>10/14/2019</a:t>
            </a:fld>
            <a:endParaRPr lang="en-US"/>
          </a:p>
        </p:txBody>
      </p:sp>
      <p:sp>
        <p:nvSpPr>
          <p:cNvPr id="4" name="Footer Placeholder 3">
            <a:extLst>
              <a:ext uri="{FF2B5EF4-FFF2-40B4-BE49-F238E27FC236}">
                <a16:creationId xmlns:a16="http://schemas.microsoft.com/office/drawing/2014/main" id="{9EC09D8C-56E2-1B40-ABE7-25F97CFD9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F767-330C-DF4A-8B35-9876C1FB7E32}"/>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8688223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387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48230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541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851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05276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4227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02329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B8E849-2F2B-AD42-8792-66D97CD423D8}"/>
              </a:ext>
            </a:extLst>
          </p:cNvPr>
          <p:cNvSpPr>
            <a:spLocks noGrp="1"/>
          </p:cNvSpPr>
          <p:nvPr>
            <p:ph type="dt" sz="half" idx="10"/>
          </p:nvPr>
        </p:nvSpPr>
        <p:spPr/>
        <p:txBody>
          <a:bodyPr/>
          <a:lstStyle/>
          <a:p>
            <a:fld id="{766927D6-957D-304E-8ACA-BA097D129572}" type="datetimeFigureOut">
              <a:rPr lang="en-US" smtClean="0"/>
              <a:t>10/14/2019</a:t>
            </a:fld>
            <a:endParaRPr lang="en-US"/>
          </a:p>
        </p:txBody>
      </p:sp>
      <p:sp>
        <p:nvSpPr>
          <p:cNvPr id="3" name="Footer Placeholder 2">
            <a:extLst>
              <a:ext uri="{FF2B5EF4-FFF2-40B4-BE49-F238E27FC236}">
                <a16:creationId xmlns:a16="http://schemas.microsoft.com/office/drawing/2014/main" id="{53832D7A-6111-F74F-8CB6-BCE469A4A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9B27-1F36-8B4D-AA0F-7D733362D577}"/>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08763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E96B-37CE-FD44-A683-5D22241263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936213-2CA2-3446-B210-47F125FB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5CF1BD-BF83-674D-9885-22FDCC5A7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C527FB-5D2A-A546-AF67-C628441A5718}"/>
              </a:ext>
            </a:extLst>
          </p:cNvPr>
          <p:cNvSpPr>
            <a:spLocks noGrp="1"/>
          </p:cNvSpPr>
          <p:nvPr>
            <p:ph type="dt" sz="half" idx="10"/>
          </p:nvPr>
        </p:nvSpPr>
        <p:spPr/>
        <p:txBody>
          <a:bodyPr/>
          <a:lstStyle/>
          <a:p>
            <a:fld id="{766927D6-957D-304E-8ACA-BA097D129572}" type="datetimeFigureOut">
              <a:rPr lang="en-US" smtClean="0"/>
              <a:t>10/14/2019</a:t>
            </a:fld>
            <a:endParaRPr lang="en-US"/>
          </a:p>
        </p:txBody>
      </p:sp>
      <p:sp>
        <p:nvSpPr>
          <p:cNvPr id="6" name="Footer Placeholder 5">
            <a:extLst>
              <a:ext uri="{FF2B5EF4-FFF2-40B4-BE49-F238E27FC236}">
                <a16:creationId xmlns:a16="http://schemas.microsoft.com/office/drawing/2014/main" id="{E324643E-A438-E14E-9E9B-C925183EC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11742-C9AE-1840-8F62-6EE3DC991FFE}"/>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81693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C7C7-528A-774D-8035-2C32DA60BF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8F5B5B-8ECF-4F4A-9DE8-CA9032FD7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0594E-0A32-8A46-981D-55FA4F214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41E011-6DB1-2F4C-9318-7BC034F264F8}"/>
              </a:ext>
            </a:extLst>
          </p:cNvPr>
          <p:cNvSpPr>
            <a:spLocks noGrp="1"/>
          </p:cNvSpPr>
          <p:nvPr>
            <p:ph type="dt" sz="half" idx="10"/>
          </p:nvPr>
        </p:nvSpPr>
        <p:spPr/>
        <p:txBody>
          <a:bodyPr/>
          <a:lstStyle/>
          <a:p>
            <a:fld id="{766927D6-957D-304E-8ACA-BA097D129572}" type="datetimeFigureOut">
              <a:rPr lang="en-US" smtClean="0"/>
              <a:t>10/14/2019</a:t>
            </a:fld>
            <a:endParaRPr lang="en-US"/>
          </a:p>
        </p:txBody>
      </p:sp>
      <p:sp>
        <p:nvSpPr>
          <p:cNvPr id="6" name="Footer Placeholder 5">
            <a:extLst>
              <a:ext uri="{FF2B5EF4-FFF2-40B4-BE49-F238E27FC236}">
                <a16:creationId xmlns:a16="http://schemas.microsoft.com/office/drawing/2014/main" id="{96CE3516-9221-8F49-9F4D-82B68B081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86C30-456D-0048-B930-99D4A4E7ECE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55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3.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4.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FBE0A-E06F-6646-B029-91B5EAF70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559FAA-CECC-D24C-86C7-BC0406035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4AEE6-A33A-3C48-BBAA-84DDAE2D5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927D6-957D-304E-8ACA-BA097D129572}" type="datetimeFigureOut">
              <a:rPr lang="en-US" smtClean="0"/>
              <a:t>10/14/2019</a:t>
            </a:fld>
            <a:endParaRPr lang="en-US"/>
          </a:p>
        </p:txBody>
      </p:sp>
      <p:sp>
        <p:nvSpPr>
          <p:cNvPr id="5" name="Footer Placeholder 4">
            <a:extLst>
              <a:ext uri="{FF2B5EF4-FFF2-40B4-BE49-F238E27FC236}">
                <a16:creationId xmlns:a16="http://schemas.microsoft.com/office/drawing/2014/main" id="{8858E285-A6F2-9F4E-9526-7C8DF898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9D79F-7881-BF4A-9FBD-E0D8E9BD5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14691-F8AB-0241-88DA-785A25419BFB}" type="slidenum">
              <a:rPr lang="en-US" smtClean="0"/>
              <a:t>‹#›</a:t>
            </a:fld>
            <a:endParaRPr lang="en-US"/>
          </a:p>
        </p:txBody>
      </p:sp>
    </p:spTree>
    <p:extLst>
      <p:ext uri="{BB962C8B-B14F-4D97-AF65-F5344CB8AC3E}">
        <p14:creationId xmlns:p14="http://schemas.microsoft.com/office/powerpoint/2010/main" val="82159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552776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031059"/>
            <a:ext cx="11653521" cy="207633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299576" y="0"/>
            <a:ext cx="331694"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0958540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Lst>
  <p:transition>
    <p:fade/>
  </p:transition>
  <p:txStyles>
    <p:titleStyle>
      <a:lvl1pPr marL="0" algn="l" defTabSz="914367"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37200815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7.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microsoft.com/office/2007/relationships/hdphoto" Target="../media/hdphoto3.wdp"/><Relationship Id="rId5" Type="http://schemas.openxmlformats.org/officeDocument/2006/relationships/image" Target="../media/image38.png"/><Relationship Id="rId4" Type="http://schemas.microsoft.com/office/2007/relationships/hdphoto" Target="../media/hdphoto2.wdp"/><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2.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43.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45.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hyperlink" Target="https://creativecommons.org/licenses/by-sa/3.0/" TargetMode="External"/><Relationship Id="rId5" Type="http://schemas.openxmlformats.org/officeDocument/2006/relationships/hyperlink" Target="https://fr.wikipedia.org/wiki/Panneau_de_signalisation_de_danger_en_France" TargetMode="Externa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tiff"/></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32.emf"/></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3" Type="http://schemas.openxmlformats.org/officeDocument/2006/relationships/hyperlink" Target="https://www.linkedin.com/in/matthew-levy-170bbb21/" TargetMode="External"/><Relationship Id="rId2" Type="http://schemas.openxmlformats.org/officeDocument/2006/relationships/hyperlink" Target="https://mattchatt.co.z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FF02ACB7-ADB0-0243-A286-FCCF169895F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428999"/>
            <a:ext cx="9144000" cy="926663"/>
          </a:xfrm>
        </p:spPr>
        <p:txBody>
          <a:bodyPr/>
          <a:lstStyle/>
          <a:p>
            <a:r>
              <a:rPr lang="en-US" dirty="0"/>
              <a:t>Azure Networking</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37155"/>
            <a:ext cx="9144000" cy="1655762"/>
          </a:xfrm>
        </p:spPr>
        <p:txBody>
          <a:bodyPr>
            <a:normAutofit lnSpcReduction="10000"/>
          </a:bodyPr>
          <a:lstStyle/>
          <a:p>
            <a:r>
              <a:rPr lang="en-US" dirty="0" err="1"/>
              <a:t>Vnets</a:t>
            </a:r>
            <a:r>
              <a:rPr lang="en-US" dirty="0"/>
              <a:t>, Load Balancer, VPN Gateway, Application Gateway, ExpressRoute</a:t>
            </a:r>
          </a:p>
          <a:p>
            <a:r>
              <a:rPr lang="en-US" dirty="0"/>
              <a:t>Matthew Levy</a:t>
            </a:r>
          </a:p>
          <a:p>
            <a:r>
              <a:rPr lang="en-US" dirty="0"/>
              <a:t>Enterprise Mobility MVP</a:t>
            </a:r>
          </a:p>
          <a:p>
            <a:r>
              <a:rPr lang="en-US" dirty="0"/>
              <a:t>@</a:t>
            </a:r>
            <a:r>
              <a:rPr lang="en-US" dirty="0" err="1"/>
              <a:t>skrods</a:t>
            </a:r>
            <a:endParaRPr lang="en-US" dirty="0"/>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473211"/>
            <a:ext cx="12192000" cy="4119563"/>
          </a:xfrm>
          <a:prstGeom prst="rect">
            <a:avLst/>
          </a:prstGeom>
        </p:spPr>
      </p:pic>
    </p:spTree>
    <p:extLst>
      <p:ext uri="{BB962C8B-B14F-4D97-AF65-F5344CB8AC3E}">
        <p14:creationId xmlns:p14="http://schemas.microsoft.com/office/powerpoint/2010/main" val="177097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C53AEF8A-4722-4DB7-B134-8628D9A9E9B7}"/>
              </a:ext>
            </a:extLst>
          </p:cNvPr>
          <p:cNvCxnSpPr>
            <a:cxnSpLocks/>
            <a:stCxn id="84" idx="0"/>
          </p:cNvCxnSpPr>
          <p:nvPr/>
        </p:nvCxnSpPr>
        <p:spPr>
          <a:xfrm flipV="1">
            <a:off x="1651743" y="5442581"/>
            <a:ext cx="706142"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BFE4E4-A9E5-4115-A8A7-441FA59372E7}"/>
              </a:ext>
            </a:extLst>
          </p:cNvPr>
          <p:cNvCxnSpPr>
            <a:cxnSpLocks/>
            <a:stCxn id="85" idx="0"/>
          </p:cNvCxnSpPr>
          <p:nvPr/>
        </p:nvCxnSpPr>
        <p:spPr>
          <a:xfrm flipV="1">
            <a:off x="4050745" y="5752732"/>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2FC26D8-428E-4431-A4F8-9839274777A9}"/>
              </a:ext>
            </a:extLst>
          </p:cNvPr>
          <p:cNvCxnSpPr>
            <a:cxnSpLocks/>
            <a:endCxn id="83" idx="0"/>
          </p:cNvCxnSpPr>
          <p:nvPr/>
        </p:nvCxnSpPr>
        <p:spPr>
          <a:xfrm>
            <a:off x="5613400" y="5517904"/>
            <a:ext cx="773011"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Azure high-level network architecture</a:t>
            </a:r>
          </a:p>
        </p:txBody>
      </p:sp>
      <p:sp>
        <p:nvSpPr>
          <p:cNvPr id="2" name="Right Brace 1"/>
          <p:cNvSpPr/>
          <p:nvPr/>
        </p:nvSpPr>
        <p:spPr>
          <a:xfrm>
            <a:off x="8529259" y="1432649"/>
            <a:ext cx="336901" cy="1691552"/>
          </a:xfrm>
          <a:prstGeom prst="rightBrace">
            <a:avLst>
              <a:gd name="adj1" fmla="val 8333"/>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41B0D8B4-D3BD-4B0D-9FD1-C6AC00A62D2B}"/>
              </a:ext>
            </a:extLst>
          </p:cNvPr>
          <p:cNvGrpSpPr/>
          <p:nvPr/>
        </p:nvGrpSpPr>
        <p:grpSpPr>
          <a:xfrm>
            <a:off x="168038" y="1415419"/>
            <a:ext cx="8080612" cy="4464681"/>
            <a:chOff x="326912" y="1269369"/>
            <a:chExt cx="11496731" cy="4510423"/>
          </a:xfrm>
        </p:grpSpPr>
        <p:cxnSp>
          <p:nvCxnSpPr>
            <p:cNvPr id="120" name="Straight Connector 119"/>
            <p:cNvCxnSpPr>
              <a:cxnSpLocks/>
              <a:stCxn id="117" idx="2"/>
            </p:cNvCxnSpPr>
            <p:nvPr/>
          </p:nvCxnSpPr>
          <p:spPr>
            <a:xfrm>
              <a:off x="1550931" y="2699302"/>
              <a:ext cx="1080827" cy="10789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326912" y="1269369"/>
              <a:ext cx="2448038" cy="1429933"/>
              <a:chOff x="865588" y="1015189"/>
              <a:chExt cx="7105249" cy="5754864"/>
            </a:xfrm>
          </p:grpSpPr>
          <p:sp>
            <p:nvSpPr>
              <p:cNvPr id="117" name="Rectangle 116"/>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118" name="Rectangle: Rounded Corners 117"/>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0" name="Straight Connector 59"/>
            <p:cNvCxnSpPr>
              <a:cxnSpLocks/>
              <a:stCxn id="66" idx="2"/>
            </p:cNvCxnSpPr>
            <p:nvPr/>
          </p:nvCxnSpPr>
          <p:spPr>
            <a:xfrm>
              <a:off x="4464785" y="2699302"/>
              <a:ext cx="215443" cy="11678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69" idx="2"/>
            </p:cNvCxnSpPr>
            <p:nvPr/>
          </p:nvCxnSpPr>
          <p:spPr>
            <a:xfrm flipH="1">
              <a:off x="9375605" y="2805872"/>
              <a:ext cx="1224019" cy="91700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Cloud 64"/>
            <p:cNvSpPr/>
            <p:nvPr/>
          </p:nvSpPr>
          <p:spPr bwMode="auto">
            <a:xfrm>
              <a:off x="1308715" y="3118640"/>
              <a:ext cx="10084780" cy="1241262"/>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40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Cloud 36"/>
            <p:cNvSpPr/>
            <p:nvPr/>
          </p:nvSpPr>
          <p:spPr bwMode="auto">
            <a:xfrm>
              <a:off x="1159313" y="4733963"/>
              <a:ext cx="9971545" cy="1045829"/>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Internet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p:cNvGrpSpPr/>
            <p:nvPr/>
          </p:nvGrpSpPr>
          <p:grpSpPr>
            <a:xfrm>
              <a:off x="3101567" y="4180757"/>
              <a:ext cx="1226941" cy="776760"/>
              <a:chOff x="2985493" y="4380047"/>
              <a:chExt cx="1711706" cy="1403215"/>
            </a:xfrm>
          </p:grpSpPr>
          <p:pic>
            <p:nvPicPr>
              <p:cNvPr id="43" name="Picture 42"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4" name="Picture 43"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6" name="Group 45"/>
            <p:cNvGrpSpPr/>
            <p:nvPr/>
          </p:nvGrpSpPr>
          <p:grpSpPr>
            <a:xfrm>
              <a:off x="5531614" y="4180757"/>
              <a:ext cx="1226941" cy="776760"/>
              <a:chOff x="2985493" y="4380047"/>
              <a:chExt cx="1711706" cy="1403215"/>
            </a:xfrm>
          </p:grpSpPr>
          <p:pic>
            <p:nvPicPr>
              <p:cNvPr id="47" name="Picture 46"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8" name="Picture 47"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9" name="Group 48"/>
            <p:cNvGrpSpPr/>
            <p:nvPr/>
          </p:nvGrpSpPr>
          <p:grpSpPr>
            <a:xfrm>
              <a:off x="8290493" y="4083208"/>
              <a:ext cx="1226941" cy="776760"/>
              <a:chOff x="2985493" y="4380047"/>
              <a:chExt cx="1711706" cy="1403215"/>
            </a:xfrm>
          </p:grpSpPr>
          <p:pic>
            <p:nvPicPr>
              <p:cNvPr id="50" name="Picture 49"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51" name="Picture 50"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64" name="Group 63">
              <a:extLst>
                <a:ext uri="{FF2B5EF4-FFF2-40B4-BE49-F238E27FC236}">
                  <a16:creationId xmlns:a16="http://schemas.microsoft.com/office/drawing/2014/main" id="{31B1751A-3FE1-4019-A90A-F8CB8552AD9B}"/>
                </a:ext>
              </a:extLst>
            </p:cNvPr>
            <p:cNvGrpSpPr/>
            <p:nvPr/>
          </p:nvGrpSpPr>
          <p:grpSpPr>
            <a:xfrm>
              <a:off x="3240766" y="1269369"/>
              <a:ext cx="2448038" cy="1429933"/>
              <a:chOff x="865588" y="1015189"/>
              <a:chExt cx="7105249" cy="5754864"/>
            </a:xfrm>
          </p:grpSpPr>
          <p:sp>
            <p:nvSpPr>
              <p:cNvPr id="66" name="Rectangle 65">
                <a:extLst>
                  <a:ext uri="{FF2B5EF4-FFF2-40B4-BE49-F238E27FC236}">
                    <a16:creationId xmlns:a16="http://schemas.microsoft.com/office/drawing/2014/main" id="{C19593EF-908D-4349-BA8F-385AF8ACAEFE}"/>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67" name="Rectangle: Rounded Corners 66">
                <a:extLst>
                  <a:ext uri="{FF2B5EF4-FFF2-40B4-BE49-F238E27FC236}">
                    <a16:creationId xmlns:a16="http://schemas.microsoft.com/office/drawing/2014/main" id="{5B73201B-712F-4F9C-AF10-6A65AB7CD5B9}"/>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C579DE6C-3CD8-4518-90B9-7F52F34F6134}"/>
                </a:ext>
              </a:extLst>
            </p:cNvPr>
            <p:cNvGrpSpPr/>
            <p:nvPr/>
          </p:nvGrpSpPr>
          <p:grpSpPr>
            <a:xfrm>
              <a:off x="9375605" y="1375939"/>
              <a:ext cx="2448038" cy="1429933"/>
              <a:chOff x="865588" y="1015189"/>
              <a:chExt cx="7105249" cy="5754864"/>
            </a:xfrm>
          </p:grpSpPr>
          <p:sp>
            <p:nvSpPr>
              <p:cNvPr id="69" name="Rectangle 68">
                <a:extLst>
                  <a:ext uri="{FF2B5EF4-FFF2-40B4-BE49-F238E27FC236}">
                    <a16:creationId xmlns:a16="http://schemas.microsoft.com/office/drawing/2014/main" id="{32461DFB-E484-4733-A0E7-D9E624ABF35A}"/>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70" name="Rectangle: Rounded Corners 69">
                <a:extLst>
                  <a:ext uri="{FF2B5EF4-FFF2-40B4-BE49-F238E27FC236}">
                    <a16:creationId xmlns:a16="http://schemas.microsoft.com/office/drawing/2014/main" id="{F2846A79-9812-4837-AD6A-6AA3B2F21FAD}"/>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A4F14427-A478-4C2A-AAEE-18D8736A01E5}"/>
                </a:ext>
              </a:extLst>
            </p:cNvPr>
            <p:cNvSpPr txBox="1"/>
            <p:nvPr/>
          </p:nvSpPr>
          <p:spPr>
            <a:xfrm>
              <a:off x="5688804" y="1803946"/>
              <a:ext cx="3686800" cy="5866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endParaRPr kumimoji="0" lang="it-IT"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grpSp>
      <p:sp>
        <p:nvSpPr>
          <p:cNvPr id="78" name="Right Brace 77">
            <a:extLst>
              <a:ext uri="{FF2B5EF4-FFF2-40B4-BE49-F238E27FC236}">
                <a16:creationId xmlns:a16="http://schemas.microsoft.com/office/drawing/2014/main" id="{FD551100-42E6-4432-AB7F-20688C05BD84}"/>
              </a:ext>
            </a:extLst>
          </p:cNvPr>
          <p:cNvSpPr/>
          <p:nvPr/>
        </p:nvSpPr>
        <p:spPr>
          <a:xfrm>
            <a:off x="8529259" y="3296004"/>
            <a:ext cx="336901" cy="874440"/>
          </a:xfrm>
          <a:prstGeom prst="rightBrace">
            <a:avLst>
              <a:gd name="adj1" fmla="val 19425"/>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TextBox 78">
            <a:extLst>
              <a:ext uri="{FF2B5EF4-FFF2-40B4-BE49-F238E27FC236}">
                <a16:creationId xmlns:a16="http://schemas.microsoft.com/office/drawing/2014/main" id="{A3780C12-D7FB-4C4E-835C-32A8FAFB3CA0}"/>
              </a:ext>
            </a:extLst>
          </p:cNvPr>
          <p:cNvSpPr txBox="1"/>
          <p:nvPr/>
        </p:nvSpPr>
        <p:spPr>
          <a:xfrm>
            <a:off x="8737862" y="3217280"/>
            <a:ext cx="3231668" cy="117605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Microsoft backbone interconnects all regions with each other and with the public internet</a:t>
            </a:r>
          </a:p>
        </p:txBody>
      </p:sp>
      <p:sp>
        <p:nvSpPr>
          <p:cNvPr id="80" name="Right Brace 79">
            <a:extLst>
              <a:ext uri="{FF2B5EF4-FFF2-40B4-BE49-F238E27FC236}">
                <a16:creationId xmlns:a16="http://schemas.microsoft.com/office/drawing/2014/main" id="{E4D17EC5-ABE3-4F89-B241-9CA485B28A8B}"/>
              </a:ext>
            </a:extLst>
          </p:cNvPr>
          <p:cNvSpPr/>
          <p:nvPr/>
        </p:nvSpPr>
        <p:spPr>
          <a:xfrm>
            <a:off x="8529259" y="4263523"/>
            <a:ext cx="336901" cy="802641"/>
          </a:xfrm>
          <a:prstGeom prst="rightBrace">
            <a:avLst>
              <a:gd name="adj1" fmla="val 19425"/>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B6F7358-812C-4E40-8437-7F893318D3D0}"/>
              </a:ext>
            </a:extLst>
          </p:cNvPr>
          <p:cNvSpPr txBox="1"/>
          <p:nvPr/>
        </p:nvSpPr>
        <p:spPr>
          <a:xfrm>
            <a:off x="8737862" y="4333308"/>
            <a:ext cx="323166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Microsoft network peers with 2500+ ISP in 130+ </a:t>
            </a:r>
            <a:r>
              <a:rPr kumimoji="0" lang="en-US"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PoPs</a:t>
            </a:r>
            <a:endPar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83" name="Picture 82">
            <a:extLst>
              <a:ext uri="{FF2B5EF4-FFF2-40B4-BE49-F238E27FC236}">
                <a16:creationId xmlns:a16="http://schemas.microsoft.com/office/drawing/2014/main" id="{851AA5FA-FB4C-4944-8E29-41F42CA384E0}"/>
              </a:ext>
            </a:extLst>
          </p:cNvPr>
          <p:cNvPicPr>
            <a:picLocks noChangeAspect="1"/>
          </p:cNvPicPr>
          <p:nvPr/>
        </p:nvPicPr>
        <p:blipFill>
          <a:blip r:embed="rId4"/>
          <a:stretch>
            <a:fillRect/>
          </a:stretch>
        </p:blipFill>
        <p:spPr>
          <a:xfrm>
            <a:off x="5487769" y="6190010"/>
            <a:ext cx="1797284" cy="597251"/>
          </a:xfrm>
          <a:prstGeom prst="rect">
            <a:avLst/>
          </a:prstGeom>
        </p:spPr>
      </p:pic>
      <p:pic>
        <p:nvPicPr>
          <p:cNvPr id="84" name="Picture 83">
            <a:extLst>
              <a:ext uri="{FF2B5EF4-FFF2-40B4-BE49-F238E27FC236}">
                <a16:creationId xmlns:a16="http://schemas.microsoft.com/office/drawing/2014/main" id="{921ED616-036C-438A-B869-BF624C87BFB5}"/>
              </a:ext>
            </a:extLst>
          </p:cNvPr>
          <p:cNvPicPr>
            <a:picLocks noChangeAspect="1"/>
          </p:cNvPicPr>
          <p:nvPr/>
        </p:nvPicPr>
        <p:blipFill>
          <a:blip r:embed="rId4"/>
          <a:stretch>
            <a:fillRect/>
          </a:stretch>
        </p:blipFill>
        <p:spPr>
          <a:xfrm>
            <a:off x="753101" y="6157950"/>
            <a:ext cx="1797284" cy="597251"/>
          </a:xfrm>
          <a:prstGeom prst="rect">
            <a:avLst/>
          </a:prstGeom>
        </p:spPr>
      </p:pic>
      <p:pic>
        <p:nvPicPr>
          <p:cNvPr id="85" name="Picture 84">
            <a:extLst>
              <a:ext uri="{FF2B5EF4-FFF2-40B4-BE49-F238E27FC236}">
                <a16:creationId xmlns:a16="http://schemas.microsoft.com/office/drawing/2014/main" id="{AD3616A0-8D5F-4C3B-9360-B048CF6722E0}"/>
              </a:ext>
            </a:extLst>
          </p:cNvPr>
          <p:cNvPicPr>
            <a:picLocks noChangeAspect="1"/>
          </p:cNvPicPr>
          <p:nvPr/>
        </p:nvPicPr>
        <p:blipFill>
          <a:blip r:embed="rId4"/>
          <a:stretch>
            <a:fillRect/>
          </a:stretch>
        </p:blipFill>
        <p:spPr>
          <a:xfrm>
            <a:off x="3152103" y="6127568"/>
            <a:ext cx="1797284" cy="597251"/>
          </a:xfrm>
          <a:prstGeom prst="rect">
            <a:avLst/>
          </a:prstGeom>
        </p:spPr>
      </p:pic>
      <p:sp>
        <p:nvSpPr>
          <p:cNvPr id="42" name="TextBox 41">
            <a:extLst>
              <a:ext uri="{FF2B5EF4-FFF2-40B4-BE49-F238E27FC236}">
                <a16:creationId xmlns:a16="http://schemas.microsoft.com/office/drawing/2014/main" id="{4421A2C6-F7FC-491E-9E69-78FC47095E5A}"/>
              </a:ext>
            </a:extLst>
          </p:cNvPr>
          <p:cNvSpPr txBox="1"/>
          <p:nvPr/>
        </p:nvSpPr>
        <p:spPr>
          <a:xfrm>
            <a:off x="8697709" y="1911997"/>
            <a:ext cx="323166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All regions are connected to Microsoft’s global backbone</a:t>
            </a:r>
          </a:p>
        </p:txBody>
      </p:sp>
    </p:spTree>
    <p:extLst>
      <p:ext uri="{BB962C8B-B14F-4D97-AF65-F5344CB8AC3E}">
        <p14:creationId xmlns:p14="http://schemas.microsoft.com/office/powerpoint/2010/main" val="3356430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C53AEF8A-4722-4DB7-B134-8628D9A9E9B7}"/>
              </a:ext>
            </a:extLst>
          </p:cNvPr>
          <p:cNvCxnSpPr>
            <a:cxnSpLocks/>
            <a:stCxn id="84" idx="0"/>
          </p:cNvCxnSpPr>
          <p:nvPr/>
        </p:nvCxnSpPr>
        <p:spPr>
          <a:xfrm flipV="1">
            <a:off x="1651743" y="5442581"/>
            <a:ext cx="706142"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BFE4E4-A9E5-4115-A8A7-441FA59372E7}"/>
              </a:ext>
            </a:extLst>
          </p:cNvPr>
          <p:cNvCxnSpPr>
            <a:cxnSpLocks/>
            <a:stCxn id="85" idx="0"/>
          </p:cNvCxnSpPr>
          <p:nvPr/>
        </p:nvCxnSpPr>
        <p:spPr>
          <a:xfrm flipV="1">
            <a:off x="4050745" y="5752732"/>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2FC26D8-428E-4431-A4F8-9839274777A9}"/>
              </a:ext>
            </a:extLst>
          </p:cNvPr>
          <p:cNvCxnSpPr>
            <a:cxnSpLocks/>
            <a:endCxn id="83" idx="0"/>
          </p:cNvCxnSpPr>
          <p:nvPr/>
        </p:nvCxnSpPr>
        <p:spPr>
          <a:xfrm>
            <a:off x="5613400" y="5517904"/>
            <a:ext cx="773011"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Azure high-level network architecture</a:t>
            </a:r>
          </a:p>
        </p:txBody>
      </p:sp>
      <p:sp>
        <p:nvSpPr>
          <p:cNvPr id="2" name="Right Brace 1"/>
          <p:cNvSpPr/>
          <p:nvPr/>
        </p:nvSpPr>
        <p:spPr>
          <a:xfrm>
            <a:off x="8529259" y="1432649"/>
            <a:ext cx="336901" cy="1691552"/>
          </a:xfrm>
          <a:prstGeom prst="rightBrace">
            <a:avLst>
              <a:gd name="adj1" fmla="val 8333"/>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41B0D8B4-D3BD-4B0D-9FD1-C6AC00A62D2B}"/>
              </a:ext>
            </a:extLst>
          </p:cNvPr>
          <p:cNvGrpSpPr/>
          <p:nvPr/>
        </p:nvGrpSpPr>
        <p:grpSpPr>
          <a:xfrm>
            <a:off x="168038" y="1415419"/>
            <a:ext cx="8080612" cy="4464681"/>
            <a:chOff x="326912" y="1269369"/>
            <a:chExt cx="11496731" cy="4510423"/>
          </a:xfrm>
        </p:grpSpPr>
        <p:cxnSp>
          <p:nvCxnSpPr>
            <p:cNvPr id="120" name="Straight Connector 119"/>
            <p:cNvCxnSpPr>
              <a:cxnSpLocks/>
              <a:stCxn id="117" idx="2"/>
            </p:cNvCxnSpPr>
            <p:nvPr/>
          </p:nvCxnSpPr>
          <p:spPr>
            <a:xfrm>
              <a:off x="1550931" y="2699302"/>
              <a:ext cx="1080827" cy="10789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326912" y="1269369"/>
              <a:ext cx="2448038" cy="1429933"/>
              <a:chOff x="865588" y="1015189"/>
              <a:chExt cx="7105249" cy="5754864"/>
            </a:xfrm>
          </p:grpSpPr>
          <p:sp>
            <p:nvSpPr>
              <p:cNvPr id="117" name="Rectangle 116"/>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118" name="Rectangle: Rounded Corners 117"/>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0" name="Straight Connector 59"/>
            <p:cNvCxnSpPr>
              <a:cxnSpLocks/>
              <a:stCxn id="66" idx="2"/>
            </p:cNvCxnSpPr>
            <p:nvPr/>
          </p:nvCxnSpPr>
          <p:spPr>
            <a:xfrm>
              <a:off x="4464785" y="2699302"/>
              <a:ext cx="215443" cy="11678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69" idx="2"/>
            </p:cNvCxnSpPr>
            <p:nvPr/>
          </p:nvCxnSpPr>
          <p:spPr>
            <a:xfrm flipH="1">
              <a:off x="9375605" y="2805872"/>
              <a:ext cx="1224019" cy="91700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Cloud 64"/>
            <p:cNvSpPr/>
            <p:nvPr/>
          </p:nvSpPr>
          <p:spPr bwMode="auto">
            <a:xfrm>
              <a:off x="1308715" y="3118640"/>
              <a:ext cx="10084780" cy="1241262"/>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40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Cloud 36"/>
            <p:cNvSpPr/>
            <p:nvPr/>
          </p:nvSpPr>
          <p:spPr bwMode="auto">
            <a:xfrm>
              <a:off x="1159313" y="4733963"/>
              <a:ext cx="9971545" cy="1045829"/>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Internet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p:cNvGrpSpPr/>
            <p:nvPr/>
          </p:nvGrpSpPr>
          <p:grpSpPr>
            <a:xfrm>
              <a:off x="3101567" y="4180757"/>
              <a:ext cx="1226941" cy="776760"/>
              <a:chOff x="2985493" y="4380047"/>
              <a:chExt cx="1711706" cy="1403215"/>
            </a:xfrm>
          </p:grpSpPr>
          <p:pic>
            <p:nvPicPr>
              <p:cNvPr id="43" name="Picture 42"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4" name="Picture 43"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6" name="Group 45"/>
            <p:cNvGrpSpPr/>
            <p:nvPr/>
          </p:nvGrpSpPr>
          <p:grpSpPr>
            <a:xfrm>
              <a:off x="5531614" y="4180757"/>
              <a:ext cx="1226941" cy="776760"/>
              <a:chOff x="2985493" y="4380047"/>
              <a:chExt cx="1711706" cy="1403215"/>
            </a:xfrm>
          </p:grpSpPr>
          <p:pic>
            <p:nvPicPr>
              <p:cNvPr id="47" name="Picture 46"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8" name="Picture 47"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9" name="Group 48"/>
            <p:cNvGrpSpPr/>
            <p:nvPr/>
          </p:nvGrpSpPr>
          <p:grpSpPr>
            <a:xfrm>
              <a:off x="8290493" y="4083208"/>
              <a:ext cx="1226941" cy="776760"/>
              <a:chOff x="2985493" y="4380047"/>
              <a:chExt cx="1711706" cy="1403215"/>
            </a:xfrm>
          </p:grpSpPr>
          <p:pic>
            <p:nvPicPr>
              <p:cNvPr id="50" name="Picture 49"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51" name="Picture 50"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64" name="Group 63">
              <a:extLst>
                <a:ext uri="{FF2B5EF4-FFF2-40B4-BE49-F238E27FC236}">
                  <a16:creationId xmlns:a16="http://schemas.microsoft.com/office/drawing/2014/main" id="{31B1751A-3FE1-4019-A90A-F8CB8552AD9B}"/>
                </a:ext>
              </a:extLst>
            </p:cNvPr>
            <p:cNvGrpSpPr/>
            <p:nvPr/>
          </p:nvGrpSpPr>
          <p:grpSpPr>
            <a:xfrm>
              <a:off x="3240766" y="1269369"/>
              <a:ext cx="2448038" cy="1429933"/>
              <a:chOff x="865588" y="1015189"/>
              <a:chExt cx="7105249" cy="5754864"/>
            </a:xfrm>
          </p:grpSpPr>
          <p:sp>
            <p:nvSpPr>
              <p:cNvPr id="66" name="Rectangle 65">
                <a:extLst>
                  <a:ext uri="{FF2B5EF4-FFF2-40B4-BE49-F238E27FC236}">
                    <a16:creationId xmlns:a16="http://schemas.microsoft.com/office/drawing/2014/main" id="{C19593EF-908D-4349-BA8F-385AF8ACAEFE}"/>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67" name="Rectangle: Rounded Corners 66">
                <a:extLst>
                  <a:ext uri="{FF2B5EF4-FFF2-40B4-BE49-F238E27FC236}">
                    <a16:creationId xmlns:a16="http://schemas.microsoft.com/office/drawing/2014/main" id="{5B73201B-712F-4F9C-AF10-6A65AB7CD5B9}"/>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C579DE6C-3CD8-4518-90B9-7F52F34F6134}"/>
                </a:ext>
              </a:extLst>
            </p:cNvPr>
            <p:cNvGrpSpPr/>
            <p:nvPr/>
          </p:nvGrpSpPr>
          <p:grpSpPr>
            <a:xfrm>
              <a:off x="9375605" y="1375939"/>
              <a:ext cx="2448038" cy="1429933"/>
              <a:chOff x="865588" y="1015189"/>
              <a:chExt cx="7105249" cy="5754864"/>
            </a:xfrm>
          </p:grpSpPr>
          <p:sp>
            <p:nvSpPr>
              <p:cNvPr id="69" name="Rectangle 68">
                <a:extLst>
                  <a:ext uri="{FF2B5EF4-FFF2-40B4-BE49-F238E27FC236}">
                    <a16:creationId xmlns:a16="http://schemas.microsoft.com/office/drawing/2014/main" id="{32461DFB-E484-4733-A0E7-D9E624ABF35A}"/>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70" name="Rectangle: Rounded Corners 69">
                <a:extLst>
                  <a:ext uri="{FF2B5EF4-FFF2-40B4-BE49-F238E27FC236}">
                    <a16:creationId xmlns:a16="http://schemas.microsoft.com/office/drawing/2014/main" id="{F2846A79-9812-4837-AD6A-6AA3B2F21FAD}"/>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A4F14427-A478-4C2A-AAEE-18D8736A01E5}"/>
                </a:ext>
              </a:extLst>
            </p:cNvPr>
            <p:cNvSpPr txBox="1"/>
            <p:nvPr/>
          </p:nvSpPr>
          <p:spPr>
            <a:xfrm>
              <a:off x="5688804" y="1803946"/>
              <a:ext cx="3686800" cy="5866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endParaRPr kumimoji="0" lang="it-IT"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grpSp>
      <p:sp>
        <p:nvSpPr>
          <p:cNvPr id="78" name="Right Brace 77">
            <a:extLst>
              <a:ext uri="{FF2B5EF4-FFF2-40B4-BE49-F238E27FC236}">
                <a16:creationId xmlns:a16="http://schemas.microsoft.com/office/drawing/2014/main" id="{FD551100-42E6-4432-AB7F-20688C05BD84}"/>
              </a:ext>
            </a:extLst>
          </p:cNvPr>
          <p:cNvSpPr/>
          <p:nvPr/>
        </p:nvSpPr>
        <p:spPr>
          <a:xfrm>
            <a:off x="8529259" y="3296004"/>
            <a:ext cx="336901" cy="874440"/>
          </a:xfrm>
          <a:prstGeom prst="rightBrace">
            <a:avLst>
              <a:gd name="adj1" fmla="val 19425"/>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TextBox 78">
            <a:extLst>
              <a:ext uri="{FF2B5EF4-FFF2-40B4-BE49-F238E27FC236}">
                <a16:creationId xmlns:a16="http://schemas.microsoft.com/office/drawing/2014/main" id="{A3780C12-D7FB-4C4E-835C-32A8FAFB3CA0}"/>
              </a:ext>
            </a:extLst>
          </p:cNvPr>
          <p:cNvSpPr txBox="1"/>
          <p:nvPr/>
        </p:nvSpPr>
        <p:spPr>
          <a:xfrm>
            <a:off x="8737862" y="3217280"/>
            <a:ext cx="3231668" cy="117605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Microsoft backbone interconnects all regions with each other and with the public internet</a:t>
            </a:r>
          </a:p>
        </p:txBody>
      </p:sp>
      <p:sp>
        <p:nvSpPr>
          <p:cNvPr id="80" name="Right Brace 79">
            <a:extLst>
              <a:ext uri="{FF2B5EF4-FFF2-40B4-BE49-F238E27FC236}">
                <a16:creationId xmlns:a16="http://schemas.microsoft.com/office/drawing/2014/main" id="{E4D17EC5-ABE3-4F89-B241-9CA485B28A8B}"/>
              </a:ext>
            </a:extLst>
          </p:cNvPr>
          <p:cNvSpPr/>
          <p:nvPr/>
        </p:nvSpPr>
        <p:spPr>
          <a:xfrm>
            <a:off x="8529259" y="4263523"/>
            <a:ext cx="336901" cy="802641"/>
          </a:xfrm>
          <a:prstGeom prst="rightBrace">
            <a:avLst>
              <a:gd name="adj1" fmla="val 19425"/>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B6F7358-812C-4E40-8437-7F893318D3D0}"/>
              </a:ext>
            </a:extLst>
          </p:cNvPr>
          <p:cNvSpPr txBox="1"/>
          <p:nvPr/>
        </p:nvSpPr>
        <p:spPr>
          <a:xfrm>
            <a:off x="8737862" y="4333308"/>
            <a:ext cx="323166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Microsoft network peers with 2500+ ISP in 130+ </a:t>
            </a:r>
            <a:r>
              <a:rPr kumimoji="0" lang="en-US"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PoPs</a:t>
            </a:r>
            <a:endPar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83" name="Picture 82">
            <a:extLst>
              <a:ext uri="{FF2B5EF4-FFF2-40B4-BE49-F238E27FC236}">
                <a16:creationId xmlns:a16="http://schemas.microsoft.com/office/drawing/2014/main" id="{851AA5FA-FB4C-4944-8E29-41F42CA384E0}"/>
              </a:ext>
            </a:extLst>
          </p:cNvPr>
          <p:cNvPicPr>
            <a:picLocks noChangeAspect="1"/>
          </p:cNvPicPr>
          <p:nvPr/>
        </p:nvPicPr>
        <p:blipFill>
          <a:blip r:embed="rId4"/>
          <a:stretch>
            <a:fillRect/>
          </a:stretch>
        </p:blipFill>
        <p:spPr>
          <a:xfrm>
            <a:off x="5487769" y="6190010"/>
            <a:ext cx="1797284" cy="597251"/>
          </a:xfrm>
          <a:prstGeom prst="rect">
            <a:avLst/>
          </a:prstGeom>
        </p:spPr>
      </p:pic>
      <p:pic>
        <p:nvPicPr>
          <p:cNvPr id="84" name="Picture 83">
            <a:extLst>
              <a:ext uri="{FF2B5EF4-FFF2-40B4-BE49-F238E27FC236}">
                <a16:creationId xmlns:a16="http://schemas.microsoft.com/office/drawing/2014/main" id="{921ED616-036C-438A-B869-BF624C87BFB5}"/>
              </a:ext>
            </a:extLst>
          </p:cNvPr>
          <p:cNvPicPr>
            <a:picLocks noChangeAspect="1"/>
          </p:cNvPicPr>
          <p:nvPr/>
        </p:nvPicPr>
        <p:blipFill>
          <a:blip r:embed="rId4"/>
          <a:stretch>
            <a:fillRect/>
          </a:stretch>
        </p:blipFill>
        <p:spPr>
          <a:xfrm>
            <a:off x="753101" y="6157950"/>
            <a:ext cx="1797284" cy="597251"/>
          </a:xfrm>
          <a:prstGeom prst="rect">
            <a:avLst/>
          </a:prstGeom>
        </p:spPr>
      </p:pic>
      <p:pic>
        <p:nvPicPr>
          <p:cNvPr id="85" name="Picture 84">
            <a:extLst>
              <a:ext uri="{FF2B5EF4-FFF2-40B4-BE49-F238E27FC236}">
                <a16:creationId xmlns:a16="http://schemas.microsoft.com/office/drawing/2014/main" id="{AD3616A0-8D5F-4C3B-9360-B048CF6722E0}"/>
              </a:ext>
            </a:extLst>
          </p:cNvPr>
          <p:cNvPicPr>
            <a:picLocks noChangeAspect="1"/>
          </p:cNvPicPr>
          <p:nvPr/>
        </p:nvPicPr>
        <p:blipFill>
          <a:blip r:embed="rId4"/>
          <a:stretch>
            <a:fillRect/>
          </a:stretch>
        </p:blipFill>
        <p:spPr>
          <a:xfrm>
            <a:off x="3152103" y="6127568"/>
            <a:ext cx="1797284" cy="597251"/>
          </a:xfrm>
          <a:prstGeom prst="rect">
            <a:avLst/>
          </a:prstGeom>
        </p:spPr>
      </p:pic>
      <p:sp>
        <p:nvSpPr>
          <p:cNvPr id="94" name="Right Brace 93">
            <a:extLst>
              <a:ext uri="{FF2B5EF4-FFF2-40B4-BE49-F238E27FC236}">
                <a16:creationId xmlns:a16="http://schemas.microsoft.com/office/drawing/2014/main" id="{EF123C40-00D4-45B4-B2AA-C6D6A4B2195E}"/>
              </a:ext>
            </a:extLst>
          </p:cNvPr>
          <p:cNvSpPr/>
          <p:nvPr/>
        </p:nvSpPr>
        <p:spPr>
          <a:xfrm>
            <a:off x="8529258" y="5159243"/>
            <a:ext cx="336901" cy="1565576"/>
          </a:xfrm>
          <a:prstGeom prst="rightBrace">
            <a:avLst>
              <a:gd name="adj1" fmla="val 19425"/>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5" name="TextBox 94">
            <a:extLst>
              <a:ext uri="{FF2B5EF4-FFF2-40B4-BE49-F238E27FC236}">
                <a16:creationId xmlns:a16="http://schemas.microsoft.com/office/drawing/2014/main" id="{D33A52F9-B611-4B3B-B945-2785819130C4}"/>
              </a:ext>
            </a:extLst>
          </p:cNvPr>
          <p:cNvSpPr txBox="1"/>
          <p:nvPr/>
        </p:nvSpPr>
        <p:spPr>
          <a:xfrm>
            <a:off x="8737862" y="5229028"/>
            <a:ext cx="3231668" cy="139765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Customers can use their existing internet connectivity to reach the Microsoft network and consume services in Microsoft datacenters</a:t>
            </a:r>
          </a:p>
        </p:txBody>
      </p:sp>
      <p:sp>
        <p:nvSpPr>
          <p:cNvPr id="45" name="TextBox 44">
            <a:extLst>
              <a:ext uri="{FF2B5EF4-FFF2-40B4-BE49-F238E27FC236}">
                <a16:creationId xmlns:a16="http://schemas.microsoft.com/office/drawing/2014/main" id="{53887EA2-7998-4B04-A036-34ADE64582F2}"/>
              </a:ext>
            </a:extLst>
          </p:cNvPr>
          <p:cNvSpPr txBox="1"/>
          <p:nvPr/>
        </p:nvSpPr>
        <p:spPr>
          <a:xfrm>
            <a:off x="8697709" y="1918347"/>
            <a:ext cx="323166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All regions are connected to Microsoft’s global backbone</a:t>
            </a:r>
          </a:p>
        </p:txBody>
      </p:sp>
    </p:spTree>
    <p:extLst>
      <p:ext uri="{BB962C8B-B14F-4D97-AF65-F5344CB8AC3E}">
        <p14:creationId xmlns:p14="http://schemas.microsoft.com/office/powerpoint/2010/main" val="2124596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 connectivity for Azure services</a:t>
            </a:r>
            <a:br>
              <a:rPr lang="en-US" dirty="0"/>
            </a:br>
            <a:r>
              <a:rPr lang="en-US" sz="3600" dirty="0">
                <a:gradFill>
                  <a:gsLst>
                    <a:gs pos="1250">
                      <a:schemeClr val="tx2"/>
                    </a:gs>
                    <a:gs pos="99000">
                      <a:schemeClr val="tx2"/>
                    </a:gs>
                  </a:gsLst>
                  <a:lin ang="5400000" scaled="0"/>
                </a:gradFill>
              </a:rPr>
              <a:t>Public vs. private services</a:t>
            </a:r>
            <a:endParaRPr lang="en-US" dirty="0"/>
          </a:p>
        </p:txBody>
      </p:sp>
      <p:pic>
        <p:nvPicPr>
          <p:cNvPr id="3" name="Picture 2">
            <a:extLst>
              <a:ext uri="{FF2B5EF4-FFF2-40B4-BE49-F238E27FC236}">
                <a16:creationId xmlns:a16="http://schemas.microsoft.com/office/drawing/2014/main" id="{0B1AF452-90CA-4EEE-84F5-A5C6E59EF468}"/>
              </a:ext>
            </a:extLst>
          </p:cNvPr>
          <p:cNvPicPr>
            <a:picLocks noChangeAspect="1"/>
          </p:cNvPicPr>
          <p:nvPr/>
        </p:nvPicPr>
        <p:blipFill>
          <a:blip r:embed="rId3"/>
          <a:stretch>
            <a:fillRect/>
          </a:stretch>
        </p:blipFill>
        <p:spPr>
          <a:xfrm>
            <a:off x="329603" y="4533900"/>
            <a:ext cx="2797499" cy="1847850"/>
          </a:xfrm>
          <a:prstGeom prst="rect">
            <a:avLst/>
          </a:prstGeom>
        </p:spPr>
      </p:pic>
      <p:grpSp>
        <p:nvGrpSpPr>
          <p:cNvPr id="62" name="Group 61">
            <a:extLst>
              <a:ext uri="{FF2B5EF4-FFF2-40B4-BE49-F238E27FC236}">
                <a16:creationId xmlns:a16="http://schemas.microsoft.com/office/drawing/2014/main" id="{E7C754C6-8BFD-4AAB-AC27-EFA41EDEE042}"/>
              </a:ext>
            </a:extLst>
          </p:cNvPr>
          <p:cNvGrpSpPr/>
          <p:nvPr/>
        </p:nvGrpSpPr>
        <p:grpSpPr>
          <a:xfrm>
            <a:off x="4908622" y="1574170"/>
            <a:ext cx="6840876" cy="3531231"/>
            <a:chOff x="865588" y="1015189"/>
            <a:chExt cx="7105249" cy="5754864"/>
          </a:xfrm>
        </p:grpSpPr>
        <p:sp>
          <p:nvSpPr>
            <p:cNvPr id="63" name="Rectangle 62">
              <a:extLst>
                <a:ext uri="{FF2B5EF4-FFF2-40B4-BE49-F238E27FC236}">
                  <a16:creationId xmlns:a16="http://schemas.microsoft.com/office/drawing/2014/main" id="{4023AB2C-12E9-4767-A948-74B6E52571C5}"/>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7F0EBF2D-5E10-404F-A21D-47D77C47AC35}"/>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 name="Straight Connector 5">
            <a:extLst>
              <a:ext uri="{FF2B5EF4-FFF2-40B4-BE49-F238E27FC236}">
                <a16:creationId xmlns:a16="http://schemas.microsoft.com/office/drawing/2014/main" id="{A7217462-E132-4E92-91D3-E2E69013D841}"/>
              </a:ext>
            </a:extLst>
          </p:cNvPr>
          <p:cNvCxnSpPr>
            <a:cxnSpLocks/>
            <a:stCxn id="18" idx="1"/>
          </p:cNvCxnSpPr>
          <p:nvPr/>
        </p:nvCxnSpPr>
        <p:spPr>
          <a:xfrm flipV="1">
            <a:off x="2339396" y="1975024"/>
            <a:ext cx="2569226" cy="25441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D858762-B137-474E-8082-1CE912144FE4}"/>
              </a:ext>
            </a:extLst>
          </p:cNvPr>
          <p:cNvCxnSpPr>
            <a:cxnSpLocks/>
            <a:stCxn id="18" idx="3"/>
          </p:cNvCxnSpPr>
          <p:nvPr/>
        </p:nvCxnSpPr>
        <p:spPr>
          <a:xfrm>
            <a:off x="2339396" y="5155379"/>
            <a:ext cx="1284613" cy="169744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FE40C85-BB40-4A15-8EA9-A93EDC97B79F}"/>
              </a:ext>
            </a:extLst>
          </p:cNvPr>
          <p:cNvSpPr/>
          <p:nvPr/>
        </p:nvSpPr>
        <p:spPr bwMode="auto">
          <a:xfrm>
            <a:off x="2163481" y="4387467"/>
            <a:ext cx="1201224" cy="899665"/>
          </a:xfrm>
          <a:prstGeom prst="ellips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8" name="Picture 27">
            <a:extLst>
              <a:ext uri="{FF2B5EF4-FFF2-40B4-BE49-F238E27FC236}">
                <a16:creationId xmlns:a16="http://schemas.microsoft.com/office/drawing/2014/main" id="{AFE1FD82-3B16-4B6C-8F6D-A9F64E1B4023}"/>
              </a:ext>
            </a:extLst>
          </p:cNvPr>
          <p:cNvPicPr>
            <a:picLocks noChangeAspect="1"/>
          </p:cNvPicPr>
          <p:nvPr/>
        </p:nvPicPr>
        <p:blipFill>
          <a:blip r:embed="rId4"/>
          <a:stretch>
            <a:fillRect/>
          </a:stretch>
        </p:blipFill>
        <p:spPr>
          <a:xfrm>
            <a:off x="3630220" y="5358981"/>
            <a:ext cx="5929845" cy="1493747"/>
          </a:xfrm>
          <a:prstGeom prst="rect">
            <a:avLst/>
          </a:prstGeom>
        </p:spPr>
      </p:pic>
    </p:spTree>
    <p:extLst>
      <p:ext uri="{BB962C8B-B14F-4D97-AF65-F5344CB8AC3E}">
        <p14:creationId xmlns:p14="http://schemas.microsoft.com/office/powerpoint/2010/main" val="3202908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 connectivity for Azure services</a:t>
            </a:r>
            <a:br>
              <a:rPr lang="en-US" dirty="0"/>
            </a:br>
            <a:r>
              <a:rPr lang="en-US" sz="3600" dirty="0">
                <a:gradFill>
                  <a:gsLst>
                    <a:gs pos="1250">
                      <a:schemeClr val="tx2"/>
                    </a:gs>
                    <a:gs pos="99000">
                      <a:schemeClr val="tx2"/>
                    </a:gs>
                  </a:gsLst>
                  <a:lin ang="5400000" scaled="0"/>
                </a:gradFill>
              </a:rPr>
              <a:t>Public vs. private services</a:t>
            </a:r>
            <a:endParaRPr lang="en-US" dirty="0"/>
          </a:p>
        </p:txBody>
      </p:sp>
      <p:pic>
        <p:nvPicPr>
          <p:cNvPr id="3" name="Picture 2">
            <a:extLst>
              <a:ext uri="{FF2B5EF4-FFF2-40B4-BE49-F238E27FC236}">
                <a16:creationId xmlns:a16="http://schemas.microsoft.com/office/drawing/2014/main" id="{0B1AF452-90CA-4EEE-84F5-A5C6E59EF468}"/>
              </a:ext>
            </a:extLst>
          </p:cNvPr>
          <p:cNvPicPr>
            <a:picLocks noChangeAspect="1"/>
          </p:cNvPicPr>
          <p:nvPr/>
        </p:nvPicPr>
        <p:blipFill>
          <a:blip r:embed="rId3"/>
          <a:stretch>
            <a:fillRect/>
          </a:stretch>
        </p:blipFill>
        <p:spPr>
          <a:xfrm>
            <a:off x="329603" y="4533900"/>
            <a:ext cx="2797499" cy="1847850"/>
          </a:xfrm>
          <a:prstGeom prst="rect">
            <a:avLst/>
          </a:prstGeom>
        </p:spPr>
      </p:pic>
      <p:grpSp>
        <p:nvGrpSpPr>
          <p:cNvPr id="4" name="Group 3">
            <a:extLst>
              <a:ext uri="{FF2B5EF4-FFF2-40B4-BE49-F238E27FC236}">
                <a16:creationId xmlns:a16="http://schemas.microsoft.com/office/drawing/2014/main" id="{552E03E7-757B-434E-9A95-9F4B21B0455C}"/>
              </a:ext>
            </a:extLst>
          </p:cNvPr>
          <p:cNvGrpSpPr/>
          <p:nvPr/>
        </p:nvGrpSpPr>
        <p:grpSpPr>
          <a:xfrm>
            <a:off x="4908622" y="1574170"/>
            <a:ext cx="6840876" cy="3531231"/>
            <a:chOff x="5933962" y="1485269"/>
            <a:chExt cx="5269364" cy="2309035"/>
          </a:xfrm>
        </p:grpSpPr>
        <p:sp>
          <p:nvSpPr>
            <p:cNvPr id="54" name="Rectangle 53">
              <a:extLst>
                <a:ext uri="{FF2B5EF4-FFF2-40B4-BE49-F238E27FC236}">
                  <a16:creationId xmlns:a16="http://schemas.microsoft.com/office/drawing/2014/main" id="{30429A73-8A2B-474E-9185-ED2F0E0A1089}"/>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55" name="Oval 54">
              <a:extLst>
                <a:ext uri="{FF2B5EF4-FFF2-40B4-BE49-F238E27FC236}">
                  <a16:creationId xmlns:a16="http://schemas.microsoft.com/office/drawing/2014/main" id="{A5FC9ABE-CFD9-4320-9DD0-064355DB65EA}"/>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245EB3A6-4D8F-4E96-A02F-876081B86DAA}"/>
                </a:ext>
              </a:extLst>
            </p:cNvPr>
            <p:cNvCxnSpPr>
              <a:cxnSpLocks/>
              <a:stCxn id="54" idx="2"/>
              <a:endCxn id="55"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E7C754C6-8BFD-4AAB-AC27-EFA41EDEE042}"/>
                </a:ext>
              </a:extLst>
            </p:cNvPr>
            <p:cNvGrpSpPr/>
            <p:nvPr/>
          </p:nvGrpSpPr>
          <p:grpSpPr>
            <a:xfrm>
              <a:off x="5933962" y="1485269"/>
              <a:ext cx="5269364" cy="2309035"/>
              <a:chOff x="865588" y="1015189"/>
              <a:chExt cx="7105249" cy="5754864"/>
            </a:xfrm>
          </p:grpSpPr>
          <p:sp>
            <p:nvSpPr>
              <p:cNvPr id="63" name="Rectangle 62">
                <a:extLst>
                  <a:ext uri="{FF2B5EF4-FFF2-40B4-BE49-F238E27FC236}">
                    <a16:creationId xmlns:a16="http://schemas.microsoft.com/office/drawing/2014/main" id="{4023AB2C-12E9-4767-A948-74B6E52571C5}"/>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7F0EBF2D-5E10-404F-A21D-47D77C47AC35}"/>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Rectangle 76">
              <a:extLst>
                <a:ext uri="{FF2B5EF4-FFF2-40B4-BE49-F238E27FC236}">
                  <a16:creationId xmlns:a16="http://schemas.microsoft.com/office/drawing/2014/main" id="{F511B4C0-EFB9-4044-8BBE-7D797C906C42}"/>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87" name="Oval 86">
              <a:extLst>
                <a:ext uri="{FF2B5EF4-FFF2-40B4-BE49-F238E27FC236}">
                  <a16:creationId xmlns:a16="http://schemas.microsoft.com/office/drawing/2014/main" id="{7A1FF093-435F-4E97-907B-6BDF11E5EABE}"/>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6F8EA25E-E40D-47BB-96C2-9DC8F906396A}"/>
                </a:ext>
              </a:extLst>
            </p:cNvPr>
            <p:cNvCxnSpPr>
              <a:cxnSpLocks/>
              <a:stCxn id="77" idx="2"/>
              <a:endCxn id="87"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A7217462-E132-4E92-91D3-E2E69013D841}"/>
              </a:ext>
            </a:extLst>
          </p:cNvPr>
          <p:cNvCxnSpPr>
            <a:cxnSpLocks/>
            <a:stCxn id="18" idx="1"/>
          </p:cNvCxnSpPr>
          <p:nvPr/>
        </p:nvCxnSpPr>
        <p:spPr>
          <a:xfrm flipV="1">
            <a:off x="2339396" y="1975024"/>
            <a:ext cx="2569226" cy="25441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D858762-B137-474E-8082-1CE912144FE4}"/>
              </a:ext>
            </a:extLst>
          </p:cNvPr>
          <p:cNvCxnSpPr>
            <a:cxnSpLocks/>
            <a:stCxn id="18" idx="3"/>
          </p:cNvCxnSpPr>
          <p:nvPr/>
        </p:nvCxnSpPr>
        <p:spPr>
          <a:xfrm>
            <a:off x="2339396" y="5155379"/>
            <a:ext cx="1284613" cy="169744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FE40C85-BB40-4A15-8EA9-A93EDC97B79F}"/>
              </a:ext>
            </a:extLst>
          </p:cNvPr>
          <p:cNvSpPr/>
          <p:nvPr/>
        </p:nvSpPr>
        <p:spPr bwMode="auto">
          <a:xfrm>
            <a:off x="2163481" y="4387467"/>
            <a:ext cx="1201224" cy="899665"/>
          </a:xfrm>
          <a:prstGeom prst="ellips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8" name="Picture 27">
            <a:extLst>
              <a:ext uri="{FF2B5EF4-FFF2-40B4-BE49-F238E27FC236}">
                <a16:creationId xmlns:a16="http://schemas.microsoft.com/office/drawing/2014/main" id="{AFE1FD82-3B16-4B6C-8F6D-A9F64E1B4023}"/>
              </a:ext>
            </a:extLst>
          </p:cNvPr>
          <p:cNvPicPr>
            <a:picLocks noChangeAspect="1"/>
          </p:cNvPicPr>
          <p:nvPr/>
        </p:nvPicPr>
        <p:blipFill>
          <a:blip r:embed="rId4"/>
          <a:stretch>
            <a:fillRect/>
          </a:stretch>
        </p:blipFill>
        <p:spPr>
          <a:xfrm>
            <a:off x="3630220" y="5358981"/>
            <a:ext cx="5929845" cy="1493747"/>
          </a:xfrm>
          <a:prstGeom prst="rect">
            <a:avLst/>
          </a:prstGeom>
        </p:spPr>
      </p:pic>
      <p:cxnSp>
        <p:nvCxnSpPr>
          <p:cNvPr id="101" name="Straight Connector 100">
            <a:extLst>
              <a:ext uri="{FF2B5EF4-FFF2-40B4-BE49-F238E27FC236}">
                <a16:creationId xmlns:a16="http://schemas.microsoft.com/office/drawing/2014/main" id="{B7036F62-472D-4783-B145-83D2008B1DDB}"/>
              </a:ext>
            </a:extLst>
          </p:cNvPr>
          <p:cNvCxnSpPr>
            <a:cxnSpLocks/>
            <a:stCxn id="55" idx="4"/>
          </p:cNvCxnSpPr>
          <p:nvPr/>
        </p:nvCxnSpPr>
        <p:spPr>
          <a:xfrm flipH="1">
            <a:off x="5217042" y="4804725"/>
            <a:ext cx="374677" cy="10219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8370EF8-0AC1-4F07-BCB5-70CCE92453D1}"/>
              </a:ext>
            </a:extLst>
          </p:cNvPr>
          <p:cNvCxnSpPr>
            <a:cxnSpLocks/>
            <a:stCxn id="87" idx="4"/>
          </p:cNvCxnSpPr>
          <p:nvPr/>
        </p:nvCxnSpPr>
        <p:spPr>
          <a:xfrm flipH="1">
            <a:off x="6528391" y="4837301"/>
            <a:ext cx="390225" cy="89719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235B608-0E60-470A-A0DE-571399495C38}"/>
              </a:ext>
            </a:extLst>
          </p:cNvPr>
          <p:cNvSpPr txBox="1"/>
          <p:nvPr/>
        </p:nvSpPr>
        <p:spPr>
          <a:xfrm>
            <a:off x="269240" y="1836061"/>
            <a:ext cx="3231668" cy="185008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Public services </a:t>
            </a: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are exposed to the internet over public IPs belonging to Microsoft</a:t>
            </a: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SQL DB</a:t>
            </a: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Storage</a:t>
            </a: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Most PaaS services</a:t>
            </a:r>
          </a:p>
        </p:txBody>
      </p:sp>
      <p:cxnSp>
        <p:nvCxnSpPr>
          <p:cNvPr id="36" name="Straight Arrow Connector 35">
            <a:extLst>
              <a:ext uri="{FF2B5EF4-FFF2-40B4-BE49-F238E27FC236}">
                <a16:creationId xmlns:a16="http://schemas.microsoft.com/office/drawing/2014/main" id="{FDC73CD9-BCF4-43EE-BB4C-37957DA23F79}"/>
              </a:ext>
            </a:extLst>
          </p:cNvPr>
          <p:cNvCxnSpPr>
            <a:cxnSpLocks/>
          </p:cNvCxnSpPr>
          <p:nvPr/>
        </p:nvCxnSpPr>
        <p:spPr>
          <a:xfrm flipH="1" flipV="1">
            <a:off x="7161154" y="4665937"/>
            <a:ext cx="2545100" cy="94358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432B70F-5EB0-4285-A2C3-00465F7C8715}"/>
              </a:ext>
            </a:extLst>
          </p:cNvPr>
          <p:cNvCxnSpPr>
            <a:cxnSpLocks/>
          </p:cNvCxnSpPr>
          <p:nvPr/>
        </p:nvCxnSpPr>
        <p:spPr>
          <a:xfrm flipH="1" flipV="1">
            <a:off x="5796110" y="4665937"/>
            <a:ext cx="3910144" cy="944288"/>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FE1776E-99F1-4CCB-98B0-E47DE1173E44}"/>
              </a:ext>
            </a:extLst>
          </p:cNvPr>
          <p:cNvSpPr txBox="1"/>
          <p:nvPr/>
        </p:nvSpPr>
        <p:spPr>
          <a:xfrm>
            <a:off x="9556607" y="5249661"/>
            <a:ext cx="2245628"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Internet-routable public IP assigned by the platform</a:t>
            </a:r>
          </a:p>
        </p:txBody>
      </p:sp>
    </p:spTree>
    <p:extLst>
      <p:ext uri="{BB962C8B-B14F-4D97-AF65-F5344CB8AC3E}">
        <p14:creationId xmlns:p14="http://schemas.microsoft.com/office/powerpoint/2010/main" val="1455850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 connectivity for Azure services</a:t>
            </a:r>
            <a:br>
              <a:rPr lang="en-US" dirty="0"/>
            </a:br>
            <a:r>
              <a:rPr lang="en-US" sz="3600" dirty="0">
                <a:gradFill>
                  <a:gsLst>
                    <a:gs pos="1250">
                      <a:schemeClr val="tx2"/>
                    </a:gs>
                    <a:gs pos="99000">
                      <a:schemeClr val="tx2"/>
                    </a:gs>
                  </a:gsLst>
                  <a:lin ang="5400000" scaled="0"/>
                </a:gradFill>
              </a:rPr>
              <a:t>Public vs. private services</a:t>
            </a:r>
            <a:endParaRPr lang="en-US" dirty="0"/>
          </a:p>
        </p:txBody>
      </p:sp>
      <p:pic>
        <p:nvPicPr>
          <p:cNvPr id="3" name="Picture 2">
            <a:extLst>
              <a:ext uri="{FF2B5EF4-FFF2-40B4-BE49-F238E27FC236}">
                <a16:creationId xmlns:a16="http://schemas.microsoft.com/office/drawing/2014/main" id="{0B1AF452-90CA-4EEE-84F5-A5C6E59EF468}"/>
              </a:ext>
            </a:extLst>
          </p:cNvPr>
          <p:cNvPicPr>
            <a:picLocks noChangeAspect="1"/>
          </p:cNvPicPr>
          <p:nvPr/>
        </p:nvPicPr>
        <p:blipFill>
          <a:blip r:embed="rId3"/>
          <a:stretch>
            <a:fillRect/>
          </a:stretch>
        </p:blipFill>
        <p:spPr>
          <a:xfrm>
            <a:off x="329603" y="4533900"/>
            <a:ext cx="2797499" cy="1847850"/>
          </a:xfrm>
          <a:prstGeom prst="rect">
            <a:avLst/>
          </a:prstGeom>
        </p:spPr>
      </p:pic>
      <p:grpSp>
        <p:nvGrpSpPr>
          <p:cNvPr id="4" name="Group 3">
            <a:extLst>
              <a:ext uri="{FF2B5EF4-FFF2-40B4-BE49-F238E27FC236}">
                <a16:creationId xmlns:a16="http://schemas.microsoft.com/office/drawing/2014/main" id="{552E03E7-757B-434E-9A95-9F4B21B0455C}"/>
              </a:ext>
            </a:extLst>
          </p:cNvPr>
          <p:cNvGrpSpPr/>
          <p:nvPr/>
        </p:nvGrpSpPr>
        <p:grpSpPr>
          <a:xfrm>
            <a:off x="4908622" y="1583197"/>
            <a:ext cx="6840876" cy="3531231"/>
            <a:chOff x="5933962" y="1485269"/>
            <a:chExt cx="5269364" cy="2309035"/>
          </a:xfrm>
        </p:grpSpPr>
        <p:sp>
          <p:nvSpPr>
            <p:cNvPr id="54" name="Rectangle 53">
              <a:extLst>
                <a:ext uri="{FF2B5EF4-FFF2-40B4-BE49-F238E27FC236}">
                  <a16:creationId xmlns:a16="http://schemas.microsoft.com/office/drawing/2014/main" id="{30429A73-8A2B-474E-9185-ED2F0E0A1089}"/>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55" name="Oval 54">
              <a:extLst>
                <a:ext uri="{FF2B5EF4-FFF2-40B4-BE49-F238E27FC236}">
                  <a16:creationId xmlns:a16="http://schemas.microsoft.com/office/drawing/2014/main" id="{A5FC9ABE-CFD9-4320-9DD0-064355DB65EA}"/>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245EB3A6-4D8F-4E96-A02F-876081B86DAA}"/>
                </a:ext>
              </a:extLst>
            </p:cNvPr>
            <p:cNvCxnSpPr>
              <a:cxnSpLocks/>
              <a:stCxn id="54" idx="2"/>
              <a:endCxn id="55"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E7C754C6-8BFD-4AAB-AC27-EFA41EDEE042}"/>
                </a:ext>
              </a:extLst>
            </p:cNvPr>
            <p:cNvGrpSpPr/>
            <p:nvPr/>
          </p:nvGrpSpPr>
          <p:grpSpPr>
            <a:xfrm>
              <a:off x="5933962" y="1485269"/>
              <a:ext cx="5269364" cy="2309035"/>
              <a:chOff x="865588" y="1015189"/>
              <a:chExt cx="7105249" cy="5754864"/>
            </a:xfrm>
          </p:grpSpPr>
          <p:sp>
            <p:nvSpPr>
              <p:cNvPr id="63" name="Rectangle 62">
                <a:extLst>
                  <a:ext uri="{FF2B5EF4-FFF2-40B4-BE49-F238E27FC236}">
                    <a16:creationId xmlns:a16="http://schemas.microsoft.com/office/drawing/2014/main" id="{4023AB2C-12E9-4767-A948-74B6E52571C5}"/>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7F0EBF2D-5E10-404F-A21D-47D77C47AC35}"/>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5" name="Cloud 74">
              <a:extLst>
                <a:ext uri="{FF2B5EF4-FFF2-40B4-BE49-F238E27FC236}">
                  <a16:creationId xmlns:a16="http://schemas.microsoft.com/office/drawing/2014/main" id="{BC813DDB-8F91-4DE3-AAC4-AF723D606AC7}"/>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F511B4C0-EFB9-4044-8BBE-7D797C906C42}"/>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87" name="Oval 86">
              <a:extLst>
                <a:ext uri="{FF2B5EF4-FFF2-40B4-BE49-F238E27FC236}">
                  <a16:creationId xmlns:a16="http://schemas.microsoft.com/office/drawing/2014/main" id="{7A1FF093-435F-4E97-907B-6BDF11E5EABE}"/>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6F8EA25E-E40D-47BB-96C2-9DC8F906396A}"/>
                </a:ext>
              </a:extLst>
            </p:cNvPr>
            <p:cNvCxnSpPr>
              <a:cxnSpLocks/>
              <a:stCxn id="77" idx="2"/>
              <a:endCxn id="87"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A7217462-E132-4E92-91D3-E2E69013D841}"/>
              </a:ext>
            </a:extLst>
          </p:cNvPr>
          <p:cNvCxnSpPr>
            <a:cxnSpLocks/>
            <a:stCxn id="18" idx="1"/>
          </p:cNvCxnSpPr>
          <p:nvPr/>
        </p:nvCxnSpPr>
        <p:spPr>
          <a:xfrm flipV="1">
            <a:off x="2339396" y="1975024"/>
            <a:ext cx="2569226" cy="25441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D858762-B137-474E-8082-1CE912144FE4}"/>
              </a:ext>
            </a:extLst>
          </p:cNvPr>
          <p:cNvCxnSpPr>
            <a:cxnSpLocks/>
            <a:stCxn id="18" idx="3"/>
          </p:cNvCxnSpPr>
          <p:nvPr/>
        </p:nvCxnSpPr>
        <p:spPr>
          <a:xfrm>
            <a:off x="2339396" y="5155379"/>
            <a:ext cx="1284613" cy="169744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FE40C85-BB40-4A15-8EA9-A93EDC97B79F}"/>
              </a:ext>
            </a:extLst>
          </p:cNvPr>
          <p:cNvSpPr/>
          <p:nvPr/>
        </p:nvSpPr>
        <p:spPr bwMode="auto">
          <a:xfrm>
            <a:off x="2163481" y="4387467"/>
            <a:ext cx="1201224" cy="899665"/>
          </a:xfrm>
          <a:prstGeom prst="ellips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2" name="Rectangle 91">
            <a:extLst>
              <a:ext uri="{FF2B5EF4-FFF2-40B4-BE49-F238E27FC236}">
                <a16:creationId xmlns:a16="http://schemas.microsoft.com/office/drawing/2014/main" id="{E4A01B1A-3693-4717-ABA4-E53595FD0585}"/>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6" name="Rectangle 95">
            <a:extLst>
              <a:ext uri="{FF2B5EF4-FFF2-40B4-BE49-F238E27FC236}">
                <a16:creationId xmlns:a16="http://schemas.microsoft.com/office/drawing/2014/main" id="{BD6B627F-CD81-48C7-BE22-35BFFA81F9DB}"/>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7" name="Rectangle 96">
            <a:extLst>
              <a:ext uri="{FF2B5EF4-FFF2-40B4-BE49-F238E27FC236}">
                <a16:creationId xmlns:a16="http://schemas.microsoft.com/office/drawing/2014/main" id="{1764407F-A97F-4E63-9509-170A4E49487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pic>
        <p:nvPicPr>
          <p:cNvPr id="28" name="Picture 27">
            <a:extLst>
              <a:ext uri="{FF2B5EF4-FFF2-40B4-BE49-F238E27FC236}">
                <a16:creationId xmlns:a16="http://schemas.microsoft.com/office/drawing/2014/main" id="{AFE1FD82-3B16-4B6C-8F6D-A9F64E1B4023}"/>
              </a:ext>
            </a:extLst>
          </p:cNvPr>
          <p:cNvPicPr>
            <a:picLocks noChangeAspect="1"/>
          </p:cNvPicPr>
          <p:nvPr/>
        </p:nvPicPr>
        <p:blipFill>
          <a:blip r:embed="rId4"/>
          <a:stretch>
            <a:fillRect/>
          </a:stretch>
        </p:blipFill>
        <p:spPr>
          <a:xfrm>
            <a:off x="3630220" y="5358981"/>
            <a:ext cx="5929845" cy="1493747"/>
          </a:xfrm>
          <a:prstGeom prst="rect">
            <a:avLst/>
          </a:prstGeom>
        </p:spPr>
      </p:pic>
      <p:cxnSp>
        <p:nvCxnSpPr>
          <p:cNvPr id="101" name="Straight Connector 100">
            <a:extLst>
              <a:ext uri="{FF2B5EF4-FFF2-40B4-BE49-F238E27FC236}">
                <a16:creationId xmlns:a16="http://schemas.microsoft.com/office/drawing/2014/main" id="{B7036F62-472D-4783-B145-83D2008B1DDB}"/>
              </a:ext>
            </a:extLst>
          </p:cNvPr>
          <p:cNvCxnSpPr>
            <a:cxnSpLocks/>
            <a:stCxn id="55" idx="4"/>
          </p:cNvCxnSpPr>
          <p:nvPr/>
        </p:nvCxnSpPr>
        <p:spPr>
          <a:xfrm flipH="1">
            <a:off x="5217042" y="4813752"/>
            <a:ext cx="374677" cy="10219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8370EF8-0AC1-4F07-BCB5-70CCE92453D1}"/>
              </a:ext>
            </a:extLst>
          </p:cNvPr>
          <p:cNvCxnSpPr>
            <a:cxnSpLocks/>
            <a:stCxn id="87" idx="4"/>
          </p:cNvCxnSpPr>
          <p:nvPr/>
        </p:nvCxnSpPr>
        <p:spPr>
          <a:xfrm flipH="1">
            <a:off x="6528391" y="4846328"/>
            <a:ext cx="390225" cy="89719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235B608-0E60-470A-A0DE-571399495C38}"/>
              </a:ext>
            </a:extLst>
          </p:cNvPr>
          <p:cNvSpPr txBox="1"/>
          <p:nvPr/>
        </p:nvSpPr>
        <p:spPr>
          <a:xfrm>
            <a:off x="269240" y="1836061"/>
            <a:ext cx="3231668" cy="221633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Private services </a:t>
            </a: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are deployed within Azure Virtual Networks, and are assigned private IP addresses taken from customer-controlled address space </a:t>
            </a: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Virtual Machines</a:t>
            </a: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“VNet injected” services</a:t>
            </a:r>
          </a:p>
        </p:txBody>
      </p:sp>
      <p:cxnSp>
        <p:nvCxnSpPr>
          <p:cNvPr id="36" name="Straight Arrow Connector 35">
            <a:extLst>
              <a:ext uri="{FF2B5EF4-FFF2-40B4-BE49-F238E27FC236}">
                <a16:creationId xmlns:a16="http://schemas.microsoft.com/office/drawing/2014/main" id="{FDC73CD9-BCF4-43EE-BB4C-37957DA23F79}"/>
              </a:ext>
            </a:extLst>
          </p:cNvPr>
          <p:cNvCxnSpPr>
            <a:cxnSpLocks/>
            <a:stCxn id="109" idx="0"/>
            <a:endCxn id="75" idx="1"/>
          </p:cNvCxnSpPr>
          <p:nvPr/>
        </p:nvCxnSpPr>
        <p:spPr>
          <a:xfrm flipH="1" flipV="1">
            <a:off x="9624073" y="4169078"/>
            <a:ext cx="1178193" cy="1258217"/>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FE1776E-99F1-4CCB-98B0-E47DE1173E44}"/>
              </a:ext>
            </a:extLst>
          </p:cNvPr>
          <p:cNvSpPr txBox="1"/>
          <p:nvPr/>
        </p:nvSpPr>
        <p:spPr>
          <a:xfrm>
            <a:off x="9679452" y="5427295"/>
            <a:ext cx="2245628" cy="11760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Isolated network with custom-defined address space (typically RFC1918)</a:t>
            </a:r>
          </a:p>
        </p:txBody>
      </p:sp>
    </p:spTree>
    <p:extLst>
      <p:ext uri="{BB962C8B-B14F-4D97-AF65-F5344CB8AC3E}">
        <p14:creationId xmlns:p14="http://schemas.microsoft.com/office/powerpoint/2010/main" val="3088338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 connectivity for Azure services</a:t>
            </a:r>
            <a:br>
              <a:rPr lang="en-US" dirty="0"/>
            </a:br>
            <a:r>
              <a:rPr lang="en-US" sz="3600" dirty="0">
                <a:gradFill>
                  <a:gsLst>
                    <a:gs pos="1250">
                      <a:schemeClr val="tx2"/>
                    </a:gs>
                    <a:gs pos="99000">
                      <a:schemeClr val="tx2"/>
                    </a:gs>
                  </a:gsLst>
                  <a:lin ang="5400000" scaled="0"/>
                </a:gradFill>
              </a:rPr>
              <a:t>Internet access for Virtual Networks</a:t>
            </a:r>
            <a:endParaRPr lang="en-US" dirty="0"/>
          </a:p>
        </p:txBody>
      </p:sp>
      <p:pic>
        <p:nvPicPr>
          <p:cNvPr id="3" name="Picture 2">
            <a:extLst>
              <a:ext uri="{FF2B5EF4-FFF2-40B4-BE49-F238E27FC236}">
                <a16:creationId xmlns:a16="http://schemas.microsoft.com/office/drawing/2014/main" id="{0B1AF452-90CA-4EEE-84F5-A5C6E59EF468}"/>
              </a:ext>
            </a:extLst>
          </p:cNvPr>
          <p:cNvPicPr>
            <a:picLocks noChangeAspect="1"/>
          </p:cNvPicPr>
          <p:nvPr/>
        </p:nvPicPr>
        <p:blipFill>
          <a:blip r:embed="rId3"/>
          <a:stretch>
            <a:fillRect/>
          </a:stretch>
        </p:blipFill>
        <p:spPr>
          <a:xfrm>
            <a:off x="329603" y="4533900"/>
            <a:ext cx="2797499" cy="1847850"/>
          </a:xfrm>
          <a:prstGeom prst="rect">
            <a:avLst/>
          </a:prstGeom>
        </p:spPr>
      </p:pic>
      <p:grpSp>
        <p:nvGrpSpPr>
          <p:cNvPr id="4" name="Group 3">
            <a:extLst>
              <a:ext uri="{FF2B5EF4-FFF2-40B4-BE49-F238E27FC236}">
                <a16:creationId xmlns:a16="http://schemas.microsoft.com/office/drawing/2014/main" id="{552E03E7-757B-434E-9A95-9F4B21B0455C}"/>
              </a:ext>
            </a:extLst>
          </p:cNvPr>
          <p:cNvGrpSpPr/>
          <p:nvPr/>
        </p:nvGrpSpPr>
        <p:grpSpPr>
          <a:xfrm>
            <a:off x="4908622" y="1583197"/>
            <a:ext cx="6840876" cy="3531231"/>
            <a:chOff x="5933962" y="1485269"/>
            <a:chExt cx="5269364" cy="2309035"/>
          </a:xfrm>
        </p:grpSpPr>
        <p:sp>
          <p:nvSpPr>
            <p:cNvPr id="54" name="Rectangle 53">
              <a:extLst>
                <a:ext uri="{FF2B5EF4-FFF2-40B4-BE49-F238E27FC236}">
                  <a16:creationId xmlns:a16="http://schemas.microsoft.com/office/drawing/2014/main" id="{30429A73-8A2B-474E-9185-ED2F0E0A1089}"/>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55" name="Oval 54">
              <a:extLst>
                <a:ext uri="{FF2B5EF4-FFF2-40B4-BE49-F238E27FC236}">
                  <a16:creationId xmlns:a16="http://schemas.microsoft.com/office/drawing/2014/main" id="{A5FC9ABE-CFD9-4320-9DD0-064355DB65EA}"/>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245EB3A6-4D8F-4E96-A02F-876081B86DAA}"/>
                </a:ext>
              </a:extLst>
            </p:cNvPr>
            <p:cNvCxnSpPr>
              <a:cxnSpLocks/>
              <a:stCxn id="54" idx="2"/>
              <a:endCxn id="55"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E7C754C6-8BFD-4AAB-AC27-EFA41EDEE042}"/>
                </a:ext>
              </a:extLst>
            </p:cNvPr>
            <p:cNvGrpSpPr/>
            <p:nvPr/>
          </p:nvGrpSpPr>
          <p:grpSpPr>
            <a:xfrm>
              <a:off x="5933962" y="1485269"/>
              <a:ext cx="5269364" cy="2309035"/>
              <a:chOff x="865588" y="1015189"/>
              <a:chExt cx="7105249" cy="5754864"/>
            </a:xfrm>
          </p:grpSpPr>
          <p:sp>
            <p:nvSpPr>
              <p:cNvPr id="63" name="Rectangle 62">
                <a:extLst>
                  <a:ext uri="{FF2B5EF4-FFF2-40B4-BE49-F238E27FC236}">
                    <a16:creationId xmlns:a16="http://schemas.microsoft.com/office/drawing/2014/main" id="{4023AB2C-12E9-4767-A948-74B6E52571C5}"/>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7F0EBF2D-5E10-404F-A21D-47D77C47AC35}"/>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5" name="Cloud 74">
              <a:extLst>
                <a:ext uri="{FF2B5EF4-FFF2-40B4-BE49-F238E27FC236}">
                  <a16:creationId xmlns:a16="http://schemas.microsoft.com/office/drawing/2014/main" id="{BC813DDB-8F91-4DE3-AAC4-AF723D606AC7}"/>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F511B4C0-EFB9-4044-8BBE-7D797C906C42}"/>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87" name="Oval 86">
              <a:extLst>
                <a:ext uri="{FF2B5EF4-FFF2-40B4-BE49-F238E27FC236}">
                  <a16:creationId xmlns:a16="http://schemas.microsoft.com/office/drawing/2014/main" id="{7A1FF093-435F-4E97-907B-6BDF11E5EABE}"/>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6F8EA25E-E40D-47BB-96C2-9DC8F906396A}"/>
                </a:ext>
              </a:extLst>
            </p:cNvPr>
            <p:cNvCxnSpPr>
              <a:cxnSpLocks/>
              <a:stCxn id="77" idx="2"/>
              <a:endCxn id="87"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A7217462-E132-4E92-91D3-E2E69013D841}"/>
              </a:ext>
            </a:extLst>
          </p:cNvPr>
          <p:cNvCxnSpPr>
            <a:cxnSpLocks/>
            <a:stCxn id="18" idx="1"/>
          </p:cNvCxnSpPr>
          <p:nvPr/>
        </p:nvCxnSpPr>
        <p:spPr>
          <a:xfrm flipV="1">
            <a:off x="2339396" y="1975024"/>
            <a:ext cx="2569226" cy="25441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D858762-B137-474E-8082-1CE912144FE4}"/>
              </a:ext>
            </a:extLst>
          </p:cNvPr>
          <p:cNvCxnSpPr>
            <a:cxnSpLocks/>
            <a:stCxn id="18" idx="3"/>
          </p:cNvCxnSpPr>
          <p:nvPr/>
        </p:nvCxnSpPr>
        <p:spPr>
          <a:xfrm>
            <a:off x="2339396" y="5155379"/>
            <a:ext cx="1284613" cy="169744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FE40C85-BB40-4A15-8EA9-A93EDC97B79F}"/>
              </a:ext>
            </a:extLst>
          </p:cNvPr>
          <p:cNvSpPr/>
          <p:nvPr/>
        </p:nvSpPr>
        <p:spPr bwMode="auto">
          <a:xfrm>
            <a:off x="2163481" y="4387467"/>
            <a:ext cx="1201224" cy="899665"/>
          </a:xfrm>
          <a:prstGeom prst="ellips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2" name="Rectangle 91">
            <a:extLst>
              <a:ext uri="{FF2B5EF4-FFF2-40B4-BE49-F238E27FC236}">
                <a16:creationId xmlns:a16="http://schemas.microsoft.com/office/drawing/2014/main" id="{E4A01B1A-3693-4717-ABA4-E53595FD0585}"/>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6" name="Rectangle 95">
            <a:extLst>
              <a:ext uri="{FF2B5EF4-FFF2-40B4-BE49-F238E27FC236}">
                <a16:creationId xmlns:a16="http://schemas.microsoft.com/office/drawing/2014/main" id="{BD6B627F-CD81-48C7-BE22-35BFFA81F9DB}"/>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7" name="Rectangle 96">
            <a:extLst>
              <a:ext uri="{FF2B5EF4-FFF2-40B4-BE49-F238E27FC236}">
                <a16:creationId xmlns:a16="http://schemas.microsoft.com/office/drawing/2014/main" id="{1764407F-A97F-4E63-9509-170A4E49487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pic>
        <p:nvPicPr>
          <p:cNvPr id="28" name="Picture 27">
            <a:extLst>
              <a:ext uri="{FF2B5EF4-FFF2-40B4-BE49-F238E27FC236}">
                <a16:creationId xmlns:a16="http://schemas.microsoft.com/office/drawing/2014/main" id="{AFE1FD82-3B16-4B6C-8F6D-A9F64E1B4023}"/>
              </a:ext>
            </a:extLst>
          </p:cNvPr>
          <p:cNvPicPr>
            <a:picLocks noChangeAspect="1"/>
          </p:cNvPicPr>
          <p:nvPr/>
        </p:nvPicPr>
        <p:blipFill>
          <a:blip r:embed="rId4"/>
          <a:stretch>
            <a:fillRect/>
          </a:stretch>
        </p:blipFill>
        <p:spPr>
          <a:xfrm>
            <a:off x="3630220" y="5358981"/>
            <a:ext cx="5929845" cy="1493747"/>
          </a:xfrm>
          <a:prstGeom prst="rect">
            <a:avLst/>
          </a:prstGeom>
        </p:spPr>
      </p:pic>
      <p:cxnSp>
        <p:nvCxnSpPr>
          <p:cNvPr id="101" name="Straight Connector 100">
            <a:extLst>
              <a:ext uri="{FF2B5EF4-FFF2-40B4-BE49-F238E27FC236}">
                <a16:creationId xmlns:a16="http://schemas.microsoft.com/office/drawing/2014/main" id="{B7036F62-472D-4783-B145-83D2008B1DDB}"/>
              </a:ext>
            </a:extLst>
          </p:cNvPr>
          <p:cNvCxnSpPr>
            <a:cxnSpLocks/>
            <a:stCxn id="55" idx="4"/>
          </p:cNvCxnSpPr>
          <p:nvPr/>
        </p:nvCxnSpPr>
        <p:spPr>
          <a:xfrm flipH="1">
            <a:off x="5217042" y="4813752"/>
            <a:ext cx="374677" cy="10219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8370EF8-0AC1-4F07-BCB5-70CCE92453D1}"/>
              </a:ext>
            </a:extLst>
          </p:cNvPr>
          <p:cNvCxnSpPr>
            <a:cxnSpLocks/>
            <a:stCxn id="87" idx="4"/>
          </p:cNvCxnSpPr>
          <p:nvPr/>
        </p:nvCxnSpPr>
        <p:spPr>
          <a:xfrm flipH="1">
            <a:off x="6528391" y="4846328"/>
            <a:ext cx="390225" cy="89719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235B608-0E60-470A-A0DE-571399495C38}"/>
              </a:ext>
            </a:extLst>
          </p:cNvPr>
          <p:cNvSpPr txBox="1"/>
          <p:nvPr/>
        </p:nvSpPr>
        <p:spPr>
          <a:xfrm>
            <a:off x="269240" y="1836061"/>
            <a:ext cx="3231668"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Every VNet provides internet access for VMs via a </a:t>
            </a:r>
            <a:r>
              <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platform-managed gateway</a:t>
            </a:r>
          </a:p>
        </p:txBody>
      </p:sp>
      <p:cxnSp>
        <p:nvCxnSpPr>
          <p:cNvPr id="36" name="Straight Arrow Connector 35">
            <a:extLst>
              <a:ext uri="{FF2B5EF4-FFF2-40B4-BE49-F238E27FC236}">
                <a16:creationId xmlns:a16="http://schemas.microsoft.com/office/drawing/2014/main" id="{FDC73CD9-BCF4-43EE-BB4C-37957DA23F79}"/>
              </a:ext>
            </a:extLst>
          </p:cNvPr>
          <p:cNvCxnSpPr>
            <a:cxnSpLocks/>
            <a:stCxn id="109" idx="0"/>
            <a:endCxn id="27" idx="3"/>
          </p:cNvCxnSpPr>
          <p:nvPr/>
        </p:nvCxnSpPr>
        <p:spPr>
          <a:xfrm flipH="1" flipV="1">
            <a:off x="9156939" y="4148060"/>
            <a:ext cx="1584373" cy="1258967"/>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FE1776E-99F1-4CCB-98B0-E47DE1173E44}"/>
              </a:ext>
            </a:extLst>
          </p:cNvPr>
          <p:cNvSpPr txBox="1"/>
          <p:nvPr/>
        </p:nvSpPr>
        <p:spPr>
          <a:xfrm>
            <a:off x="9422874" y="5407027"/>
            <a:ext cx="2636875" cy="139765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gateway provides NAT for internet connections (DNAT for inbound, SNAT for outbound)</a:t>
            </a:r>
          </a:p>
        </p:txBody>
      </p:sp>
      <p:sp>
        <p:nvSpPr>
          <p:cNvPr id="27" name="Rectangle 26">
            <a:extLst>
              <a:ext uri="{FF2B5EF4-FFF2-40B4-BE49-F238E27FC236}">
                <a16:creationId xmlns:a16="http://schemas.microsoft.com/office/drawing/2014/main" id="{41E4F739-CB12-4895-9ADE-6F1794283EA4}"/>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29" name="Oval 28">
            <a:extLst>
              <a:ext uri="{FF2B5EF4-FFF2-40B4-BE49-F238E27FC236}">
                <a16:creationId xmlns:a16="http://schemas.microsoft.com/office/drawing/2014/main" id="{66AF2591-E26E-4EDB-855F-ACE9A000D6C6}"/>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E621D204-6994-40F7-BC7A-44A68670F40F}"/>
              </a:ext>
            </a:extLst>
          </p:cNvPr>
          <p:cNvCxnSpPr>
            <a:cxnSpLocks/>
            <a:stCxn id="27" idx="2"/>
            <a:endCxn id="29"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F65542-A2AE-47A8-8B34-050B8D19957D}"/>
              </a:ext>
            </a:extLst>
          </p:cNvPr>
          <p:cNvCxnSpPr>
            <a:cxnSpLocks/>
            <a:stCxn id="29" idx="4"/>
          </p:cNvCxnSpPr>
          <p:nvPr/>
        </p:nvCxnSpPr>
        <p:spPr>
          <a:xfrm flipH="1">
            <a:off x="7947895" y="4858683"/>
            <a:ext cx="799060" cy="88483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9A60A34-4926-472F-A82A-FC3D6E8A81E9}"/>
              </a:ext>
            </a:extLst>
          </p:cNvPr>
          <p:cNvSpPr txBox="1"/>
          <p:nvPr/>
        </p:nvSpPr>
        <p:spPr>
          <a:xfrm>
            <a:off x="7371009" y="4474373"/>
            <a:ext cx="1555488" cy="4558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NAT address</a:t>
            </a:r>
          </a:p>
        </p:txBody>
      </p:sp>
    </p:spTree>
    <p:extLst>
      <p:ext uri="{BB962C8B-B14F-4D97-AF65-F5344CB8AC3E}">
        <p14:creationId xmlns:p14="http://schemas.microsoft.com/office/powerpoint/2010/main" val="716435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 connectivity for Azure services</a:t>
            </a:r>
            <a:br>
              <a:rPr lang="en-US" dirty="0"/>
            </a:br>
            <a:r>
              <a:rPr lang="en-US" sz="3600" dirty="0">
                <a:gradFill>
                  <a:gsLst>
                    <a:gs pos="1250">
                      <a:schemeClr val="tx2"/>
                    </a:gs>
                    <a:gs pos="99000">
                      <a:schemeClr val="tx2"/>
                    </a:gs>
                  </a:gsLst>
                  <a:lin ang="5400000" scaled="0"/>
                </a:gradFill>
              </a:rPr>
              <a:t>VPN access for Virtual Networks</a:t>
            </a:r>
            <a:endParaRPr lang="en-US" dirty="0"/>
          </a:p>
        </p:txBody>
      </p:sp>
      <p:pic>
        <p:nvPicPr>
          <p:cNvPr id="3" name="Picture 2">
            <a:extLst>
              <a:ext uri="{FF2B5EF4-FFF2-40B4-BE49-F238E27FC236}">
                <a16:creationId xmlns:a16="http://schemas.microsoft.com/office/drawing/2014/main" id="{0B1AF452-90CA-4EEE-84F5-A5C6E59EF468}"/>
              </a:ext>
            </a:extLst>
          </p:cNvPr>
          <p:cNvPicPr>
            <a:picLocks noChangeAspect="1"/>
          </p:cNvPicPr>
          <p:nvPr/>
        </p:nvPicPr>
        <p:blipFill>
          <a:blip r:embed="rId3"/>
          <a:stretch>
            <a:fillRect/>
          </a:stretch>
        </p:blipFill>
        <p:spPr>
          <a:xfrm>
            <a:off x="329603" y="4533900"/>
            <a:ext cx="2797499" cy="1847850"/>
          </a:xfrm>
          <a:prstGeom prst="rect">
            <a:avLst/>
          </a:prstGeom>
        </p:spPr>
      </p:pic>
      <p:grpSp>
        <p:nvGrpSpPr>
          <p:cNvPr id="4" name="Group 3">
            <a:extLst>
              <a:ext uri="{FF2B5EF4-FFF2-40B4-BE49-F238E27FC236}">
                <a16:creationId xmlns:a16="http://schemas.microsoft.com/office/drawing/2014/main" id="{552E03E7-757B-434E-9A95-9F4B21B0455C}"/>
              </a:ext>
            </a:extLst>
          </p:cNvPr>
          <p:cNvGrpSpPr/>
          <p:nvPr/>
        </p:nvGrpSpPr>
        <p:grpSpPr>
          <a:xfrm>
            <a:off x="4908622" y="1583197"/>
            <a:ext cx="6840876" cy="3531231"/>
            <a:chOff x="5933962" y="1485269"/>
            <a:chExt cx="5269364" cy="2309035"/>
          </a:xfrm>
        </p:grpSpPr>
        <p:sp>
          <p:nvSpPr>
            <p:cNvPr id="54" name="Rectangle 53">
              <a:extLst>
                <a:ext uri="{FF2B5EF4-FFF2-40B4-BE49-F238E27FC236}">
                  <a16:creationId xmlns:a16="http://schemas.microsoft.com/office/drawing/2014/main" id="{30429A73-8A2B-474E-9185-ED2F0E0A1089}"/>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505050">
                      <a:lumMod val="75000"/>
                    </a:srgbClr>
                  </a:solidFill>
                  <a:effectLst/>
                  <a:uLnTx/>
                  <a:uFillTx/>
                  <a:latin typeface="Segoe UI"/>
                  <a:ea typeface="+mn-ea"/>
                  <a:cs typeface="+mn-cs"/>
                </a:rPr>
                <a:t>SQL DB</a:t>
              </a:r>
            </a:p>
          </p:txBody>
        </p:sp>
        <p:sp>
          <p:nvSpPr>
            <p:cNvPr id="55" name="Oval 54">
              <a:extLst>
                <a:ext uri="{FF2B5EF4-FFF2-40B4-BE49-F238E27FC236}">
                  <a16:creationId xmlns:a16="http://schemas.microsoft.com/office/drawing/2014/main" id="{A5FC9ABE-CFD9-4320-9DD0-064355DB65EA}"/>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245EB3A6-4D8F-4E96-A02F-876081B86DAA}"/>
                </a:ext>
              </a:extLst>
            </p:cNvPr>
            <p:cNvCxnSpPr>
              <a:cxnSpLocks/>
              <a:stCxn id="54" idx="2"/>
              <a:endCxn id="55"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E7C754C6-8BFD-4AAB-AC27-EFA41EDEE042}"/>
                </a:ext>
              </a:extLst>
            </p:cNvPr>
            <p:cNvGrpSpPr/>
            <p:nvPr/>
          </p:nvGrpSpPr>
          <p:grpSpPr>
            <a:xfrm>
              <a:off x="5933962" y="1485269"/>
              <a:ext cx="5269364" cy="2309035"/>
              <a:chOff x="865588" y="1015189"/>
              <a:chExt cx="7105249" cy="5754864"/>
            </a:xfrm>
          </p:grpSpPr>
          <p:sp>
            <p:nvSpPr>
              <p:cNvPr id="63" name="Rectangle 62">
                <a:extLst>
                  <a:ext uri="{FF2B5EF4-FFF2-40B4-BE49-F238E27FC236}">
                    <a16:creationId xmlns:a16="http://schemas.microsoft.com/office/drawing/2014/main" id="{4023AB2C-12E9-4767-A948-74B6E52571C5}"/>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7F0EBF2D-5E10-404F-A21D-47D77C47AC35}"/>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5" name="Cloud 74">
              <a:extLst>
                <a:ext uri="{FF2B5EF4-FFF2-40B4-BE49-F238E27FC236}">
                  <a16:creationId xmlns:a16="http://schemas.microsoft.com/office/drawing/2014/main" id="{BC813DDB-8F91-4DE3-AAC4-AF723D606AC7}"/>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F511B4C0-EFB9-4044-8BBE-7D797C906C42}"/>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87" name="Oval 86">
              <a:extLst>
                <a:ext uri="{FF2B5EF4-FFF2-40B4-BE49-F238E27FC236}">
                  <a16:creationId xmlns:a16="http://schemas.microsoft.com/office/drawing/2014/main" id="{7A1FF093-435F-4E97-907B-6BDF11E5EABE}"/>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6F8EA25E-E40D-47BB-96C2-9DC8F906396A}"/>
                </a:ext>
              </a:extLst>
            </p:cNvPr>
            <p:cNvCxnSpPr>
              <a:cxnSpLocks/>
              <a:stCxn id="77" idx="2"/>
              <a:endCxn id="87"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A7217462-E132-4E92-91D3-E2E69013D841}"/>
              </a:ext>
            </a:extLst>
          </p:cNvPr>
          <p:cNvCxnSpPr>
            <a:cxnSpLocks/>
            <a:stCxn id="18" idx="1"/>
          </p:cNvCxnSpPr>
          <p:nvPr/>
        </p:nvCxnSpPr>
        <p:spPr>
          <a:xfrm flipV="1">
            <a:off x="2339396" y="1975024"/>
            <a:ext cx="2569226" cy="25441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D858762-B137-474E-8082-1CE912144FE4}"/>
              </a:ext>
            </a:extLst>
          </p:cNvPr>
          <p:cNvCxnSpPr>
            <a:cxnSpLocks/>
            <a:stCxn id="18" idx="3"/>
          </p:cNvCxnSpPr>
          <p:nvPr/>
        </p:nvCxnSpPr>
        <p:spPr>
          <a:xfrm>
            <a:off x="2339396" y="5155379"/>
            <a:ext cx="1284613" cy="169744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FE40C85-BB40-4A15-8EA9-A93EDC97B79F}"/>
              </a:ext>
            </a:extLst>
          </p:cNvPr>
          <p:cNvSpPr/>
          <p:nvPr/>
        </p:nvSpPr>
        <p:spPr bwMode="auto">
          <a:xfrm>
            <a:off x="2163481" y="4387467"/>
            <a:ext cx="1201224" cy="899665"/>
          </a:xfrm>
          <a:prstGeom prst="ellips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2" name="Rectangle 91">
            <a:extLst>
              <a:ext uri="{FF2B5EF4-FFF2-40B4-BE49-F238E27FC236}">
                <a16:creationId xmlns:a16="http://schemas.microsoft.com/office/drawing/2014/main" id="{E4A01B1A-3693-4717-ABA4-E53595FD0585}"/>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6" name="Rectangle 95">
            <a:extLst>
              <a:ext uri="{FF2B5EF4-FFF2-40B4-BE49-F238E27FC236}">
                <a16:creationId xmlns:a16="http://schemas.microsoft.com/office/drawing/2014/main" id="{BD6B627F-CD81-48C7-BE22-35BFFA81F9DB}"/>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7" name="Rectangle 96">
            <a:extLst>
              <a:ext uri="{FF2B5EF4-FFF2-40B4-BE49-F238E27FC236}">
                <a16:creationId xmlns:a16="http://schemas.microsoft.com/office/drawing/2014/main" id="{1764407F-A97F-4E63-9509-170A4E49487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pic>
        <p:nvPicPr>
          <p:cNvPr id="28" name="Picture 27">
            <a:extLst>
              <a:ext uri="{FF2B5EF4-FFF2-40B4-BE49-F238E27FC236}">
                <a16:creationId xmlns:a16="http://schemas.microsoft.com/office/drawing/2014/main" id="{AFE1FD82-3B16-4B6C-8F6D-A9F64E1B4023}"/>
              </a:ext>
            </a:extLst>
          </p:cNvPr>
          <p:cNvPicPr>
            <a:picLocks noChangeAspect="1"/>
          </p:cNvPicPr>
          <p:nvPr/>
        </p:nvPicPr>
        <p:blipFill>
          <a:blip r:embed="rId4"/>
          <a:stretch>
            <a:fillRect/>
          </a:stretch>
        </p:blipFill>
        <p:spPr>
          <a:xfrm>
            <a:off x="3630220" y="5358981"/>
            <a:ext cx="5929845" cy="1493747"/>
          </a:xfrm>
          <a:prstGeom prst="rect">
            <a:avLst/>
          </a:prstGeom>
        </p:spPr>
      </p:pic>
      <p:cxnSp>
        <p:nvCxnSpPr>
          <p:cNvPr id="101" name="Straight Connector 100">
            <a:extLst>
              <a:ext uri="{FF2B5EF4-FFF2-40B4-BE49-F238E27FC236}">
                <a16:creationId xmlns:a16="http://schemas.microsoft.com/office/drawing/2014/main" id="{B7036F62-472D-4783-B145-83D2008B1DDB}"/>
              </a:ext>
            </a:extLst>
          </p:cNvPr>
          <p:cNvCxnSpPr>
            <a:cxnSpLocks/>
            <a:stCxn id="55" idx="4"/>
          </p:cNvCxnSpPr>
          <p:nvPr/>
        </p:nvCxnSpPr>
        <p:spPr>
          <a:xfrm flipH="1">
            <a:off x="5217042" y="4813752"/>
            <a:ext cx="374677" cy="10219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8370EF8-0AC1-4F07-BCB5-70CCE92453D1}"/>
              </a:ext>
            </a:extLst>
          </p:cNvPr>
          <p:cNvCxnSpPr>
            <a:cxnSpLocks/>
            <a:stCxn id="87" idx="4"/>
          </p:cNvCxnSpPr>
          <p:nvPr/>
        </p:nvCxnSpPr>
        <p:spPr>
          <a:xfrm flipH="1">
            <a:off x="6528391" y="4846328"/>
            <a:ext cx="390225" cy="89719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235B608-0E60-470A-A0DE-571399495C38}"/>
              </a:ext>
            </a:extLst>
          </p:cNvPr>
          <p:cNvSpPr txBox="1"/>
          <p:nvPr/>
        </p:nvSpPr>
        <p:spPr>
          <a:xfrm>
            <a:off x="269240" y="1836061"/>
            <a:ext cx="3231668" cy="11760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 platform-managed </a:t>
            </a:r>
            <a:r>
              <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VPN gateway</a:t>
            </a: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can be deployed to establish IPSec tunnels to VNets over the internet </a:t>
            </a:r>
            <a:endPar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9" name="TextBox 108">
            <a:extLst>
              <a:ext uri="{FF2B5EF4-FFF2-40B4-BE49-F238E27FC236}">
                <a16:creationId xmlns:a16="http://schemas.microsoft.com/office/drawing/2014/main" id="{2FE1776E-99F1-4CCB-98B0-E47DE1173E44}"/>
              </a:ext>
            </a:extLst>
          </p:cNvPr>
          <p:cNvSpPr txBox="1"/>
          <p:nvPr/>
        </p:nvSpPr>
        <p:spPr>
          <a:xfrm>
            <a:off x="9785649" y="5464319"/>
            <a:ext cx="2076748" cy="125915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Public IP address = remote tunnel endpoint to terminate IPSec tunnels</a:t>
            </a:r>
          </a:p>
        </p:txBody>
      </p:sp>
      <p:sp>
        <p:nvSpPr>
          <p:cNvPr id="27" name="Rectangle 26">
            <a:extLst>
              <a:ext uri="{FF2B5EF4-FFF2-40B4-BE49-F238E27FC236}">
                <a16:creationId xmlns:a16="http://schemas.microsoft.com/office/drawing/2014/main" id="{41E4F739-CB12-4895-9ADE-6F1794283EA4}"/>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29" name="Oval 28">
            <a:extLst>
              <a:ext uri="{FF2B5EF4-FFF2-40B4-BE49-F238E27FC236}">
                <a16:creationId xmlns:a16="http://schemas.microsoft.com/office/drawing/2014/main" id="{66AF2591-E26E-4EDB-855F-ACE9A000D6C6}"/>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E621D204-6994-40F7-BC7A-44A68670F40F}"/>
              </a:ext>
            </a:extLst>
          </p:cNvPr>
          <p:cNvCxnSpPr>
            <a:cxnSpLocks/>
            <a:stCxn id="27" idx="2"/>
            <a:endCxn id="29"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F65542-A2AE-47A8-8B34-050B8D19957D}"/>
              </a:ext>
            </a:extLst>
          </p:cNvPr>
          <p:cNvCxnSpPr>
            <a:cxnSpLocks/>
            <a:stCxn id="29" idx="4"/>
          </p:cNvCxnSpPr>
          <p:nvPr/>
        </p:nvCxnSpPr>
        <p:spPr>
          <a:xfrm flipH="1">
            <a:off x="7947895" y="4858683"/>
            <a:ext cx="799060" cy="88483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9AAEDC-2F9A-4EAA-87E2-58F70540A168}"/>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33" name="Oval 32">
            <a:extLst>
              <a:ext uri="{FF2B5EF4-FFF2-40B4-BE49-F238E27FC236}">
                <a16:creationId xmlns:a16="http://schemas.microsoft.com/office/drawing/2014/main" id="{F447CC29-5F4B-4DF0-8F16-31094161976D}"/>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65F127F3-48CC-4C24-9689-EEFBCF147D42}"/>
              </a:ext>
            </a:extLst>
          </p:cNvPr>
          <p:cNvCxnSpPr>
            <a:cxnSpLocks/>
            <a:stCxn id="31" idx="2"/>
            <a:endCxn id="33"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BA56C5-CA49-40C9-82B5-460936DE153F}"/>
              </a:ext>
            </a:extLst>
          </p:cNvPr>
          <p:cNvCxnSpPr>
            <a:cxnSpLocks/>
            <a:stCxn id="33" idx="4"/>
          </p:cNvCxnSpPr>
          <p:nvPr/>
        </p:nvCxnSpPr>
        <p:spPr>
          <a:xfrm flipH="1">
            <a:off x="8251719" y="4866957"/>
            <a:ext cx="1508724" cy="96567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5D43FD1-CC80-44DA-B514-A8A5D66ACE1C}"/>
              </a:ext>
            </a:extLst>
          </p:cNvPr>
          <p:cNvCxnSpPr>
            <a:cxnSpLocks/>
            <a:stCxn id="109" idx="0"/>
            <a:endCxn id="33" idx="5"/>
          </p:cNvCxnSpPr>
          <p:nvPr/>
        </p:nvCxnSpPr>
        <p:spPr>
          <a:xfrm flipH="1" flipV="1">
            <a:off x="9864873" y="4816766"/>
            <a:ext cx="959150" cy="647553"/>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54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high-level network architecture</a:t>
            </a:r>
            <a:br>
              <a:rPr lang="en-US" dirty="0"/>
            </a:br>
            <a:r>
              <a:rPr lang="en-US" sz="3200" dirty="0">
                <a:gradFill>
                  <a:gsLst>
                    <a:gs pos="1250">
                      <a:schemeClr val="tx2"/>
                    </a:gs>
                    <a:gs pos="99000">
                      <a:schemeClr val="tx2"/>
                    </a:gs>
                  </a:gsLst>
                  <a:lin ang="5400000" scaled="0"/>
                </a:gradFill>
              </a:rPr>
              <a:t>The big picture</a:t>
            </a:r>
            <a:endParaRPr lang="en-US" dirty="0"/>
          </a:p>
        </p:txBody>
      </p:sp>
      <p:grpSp>
        <p:nvGrpSpPr>
          <p:cNvPr id="28" name="Group 27">
            <a:extLst>
              <a:ext uri="{FF2B5EF4-FFF2-40B4-BE49-F238E27FC236}">
                <a16:creationId xmlns:a16="http://schemas.microsoft.com/office/drawing/2014/main" id="{1C808BBC-76CB-415A-97A5-0C142D1C72F0}"/>
              </a:ext>
            </a:extLst>
          </p:cNvPr>
          <p:cNvGrpSpPr/>
          <p:nvPr/>
        </p:nvGrpSpPr>
        <p:grpSpPr>
          <a:xfrm>
            <a:off x="386391" y="1672856"/>
            <a:ext cx="11419217" cy="5071871"/>
            <a:chOff x="400257" y="1414117"/>
            <a:chExt cx="11419217" cy="5387317"/>
          </a:xfrm>
        </p:grpSpPr>
        <p:cxnSp>
          <p:nvCxnSpPr>
            <p:cNvPr id="104" name="Straight Connector 103">
              <a:extLst>
                <a:ext uri="{FF2B5EF4-FFF2-40B4-BE49-F238E27FC236}">
                  <a16:creationId xmlns:a16="http://schemas.microsoft.com/office/drawing/2014/main" id="{5A5E3A87-5751-4D05-9CE6-972C73CFDE37}"/>
                </a:ext>
              </a:extLst>
            </p:cNvPr>
            <p:cNvCxnSpPr>
              <a:cxnSpLocks/>
              <a:stCxn id="100" idx="4"/>
            </p:cNvCxnSpPr>
            <p:nvPr/>
          </p:nvCxnSpPr>
          <p:spPr>
            <a:xfrm flipH="1">
              <a:off x="7624398" y="3248542"/>
              <a:ext cx="938848" cy="10539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515DCEB-22EB-4235-B0EE-BC00176DEAC7}"/>
                </a:ext>
              </a:extLst>
            </p:cNvPr>
            <p:cNvCxnSpPr>
              <a:cxnSpLocks/>
              <a:stCxn id="87" idx="3"/>
            </p:cNvCxnSpPr>
            <p:nvPr/>
          </p:nvCxnSpPr>
          <p:spPr>
            <a:xfrm flipH="1">
              <a:off x="7624398" y="3227273"/>
              <a:ext cx="2100838" cy="107519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2ECE05C-16BC-4973-B1D9-AB52682E6FF3}"/>
                </a:ext>
              </a:extLst>
            </p:cNvPr>
            <p:cNvCxnSpPr>
              <a:cxnSpLocks/>
              <a:stCxn id="92" idx="3"/>
            </p:cNvCxnSpPr>
            <p:nvPr/>
          </p:nvCxnSpPr>
          <p:spPr>
            <a:xfrm flipH="1">
              <a:off x="7624398" y="3231924"/>
              <a:ext cx="2783974" cy="10705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BEFE13E-F293-49CE-9536-18D8B5224411}"/>
                </a:ext>
              </a:extLst>
            </p:cNvPr>
            <p:cNvCxnSpPr>
              <a:cxnSpLocks/>
              <a:stCxn id="55" idx="4"/>
            </p:cNvCxnSpPr>
            <p:nvPr/>
          </p:nvCxnSpPr>
          <p:spPr>
            <a:xfrm>
              <a:off x="3670599" y="3260140"/>
              <a:ext cx="742105" cy="9220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F3A6956-F7EA-4CB6-BE76-D6A36521FA46}"/>
                </a:ext>
              </a:extLst>
            </p:cNvPr>
            <p:cNvCxnSpPr>
              <a:cxnSpLocks/>
              <a:stCxn id="52" idx="4"/>
            </p:cNvCxnSpPr>
            <p:nvPr/>
          </p:nvCxnSpPr>
          <p:spPr>
            <a:xfrm>
              <a:off x="2987463" y="3255489"/>
              <a:ext cx="1183275" cy="99697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92C97C9-D55C-4FC6-965C-2EAAF641F259}"/>
                </a:ext>
              </a:extLst>
            </p:cNvPr>
            <p:cNvCxnSpPr>
              <a:cxnSpLocks/>
              <a:stCxn id="71" idx="5"/>
            </p:cNvCxnSpPr>
            <p:nvPr/>
          </p:nvCxnSpPr>
          <p:spPr>
            <a:xfrm>
              <a:off x="1825473" y="3220326"/>
              <a:ext cx="2226341" cy="1069615"/>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72ED50C-851A-4580-A6F6-A51F512E60A1}"/>
                </a:ext>
              </a:extLst>
            </p:cNvPr>
            <p:cNvCxnSpPr>
              <a:cxnSpLocks/>
              <a:stCxn id="58" idx="4"/>
            </p:cNvCxnSpPr>
            <p:nvPr/>
          </p:nvCxnSpPr>
          <p:spPr>
            <a:xfrm>
              <a:off x="860695" y="3230229"/>
              <a:ext cx="3055356" cy="110342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a:stCxn id="95" idx="4"/>
            </p:cNvCxnSpPr>
            <p:nvPr/>
          </p:nvCxnSpPr>
          <p:spPr>
            <a:xfrm flipH="1">
              <a:off x="7624398" y="3230229"/>
              <a:ext cx="44461" cy="107224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38DE3D3-87FD-44EB-BC54-2F75ED06EB4E}"/>
                </a:ext>
              </a:extLst>
            </p:cNvPr>
            <p:cNvGrpSpPr/>
            <p:nvPr/>
          </p:nvGrpSpPr>
          <p:grpSpPr>
            <a:xfrm>
              <a:off x="1470526" y="3954979"/>
              <a:ext cx="9887677" cy="2846455"/>
              <a:chOff x="1470526" y="3182141"/>
              <a:chExt cx="9887677" cy="3541325"/>
            </a:xfrm>
          </p:grpSpPr>
          <p:cxnSp>
            <p:nvCxnSpPr>
              <p:cNvPr id="86" name="Straight Connector 85">
                <a:extLst>
                  <a:ext uri="{FF2B5EF4-FFF2-40B4-BE49-F238E27FC236}">
                    <a16:creationId xmlns:a16="http://schemas.microsoft.com/office/drawing/2014/main" id="{C53AEF8A-4722-4DB7-B134-8628D9A9E9B7}"/>
                  </a:ext>
                </a:extLst>
              </p:cNvPr>
              <p:cNvCxnSpPr>
                <a:cxnSpLocks/>
                <a:stCxn id="84" idx="0"/>
              </p:cNvCxnSpPr>
              <p:nvPr/>
            </p:nvCxnSpPr>
            <p:spPr>
              <a:xfrm flipV="1">
                <a:off x="2705785" y="5378786"/>
                <a:ext cx="970651"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BFE4E4-A9E5-4115-A8A7-441FA59372E7}"/>
                  </a:ext>
                </a:extLst>
              </p:cNvPr>
              <p:cNvCxnSpPr>
                <a:cxnSpLocks/>
                <a:stCxn id="85" idx="0"/>
              </p:cNvCxnSpPr>
              <p:nvPr/>
            </p:nvCxnSpPr>
            <p:spPr>
              <a:xfrm flipV="1">
                <a:off x="6003414" y="5688937"/>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2FC26D8-428E-4431-A4F8-9839274777A9}"/>
                  </a:ext>
                </a:extLst>
              </p:cNvPr>
              <p:cNvCxnSpPr>
                <a:cxnSpLocks/>
                <a:endCxn id="83" idx="0"/>
              </p:cNvCxnSpPr>
              <p:nvPr/>
            </p:nvCxnSpPr>
            <p:spPr>
              <a:xfrm>
                <a:off x="8151414" y="5454109"/>
                <a:ext cx="1062568"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Cloud 64"/>
              <p:cNvSpPr/>
              <p:nvPr/>
            </p:nvSpPr>
            <p:spPr bwMode="auto">
              <a:xfrm>
                <a:off x="1614870" y="3182141"/>
                <a:ext cx="9743333" cy="1228674"/>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40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Cloud 36"/>
              <p:cNvSpPr/>
              <p:nvPr/>
            </p:nvSpPr>
            <p:spPr bwMode="auto">
              <a:xfrm>
                <a:off x="1470526" y="4781082"/>
                <a:ext cx="9633931" cy="1035223"/>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Internet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p:cNvGrpSpPr/>
              <p:nvPr/>
            </p:nvGrpSpPr>
            <p:grpSpPr>
              <a:xfrm>
                <a:off x="3347020" y="4233486"/>
                <a:ext cx="1185400" cy="768883"/>
                <a:chOff x="2985493" y="4380047"/>
                <a:chExt cx="1711706" cy="1403215"/>
              </a:xfrm>
            </p:grpSpPr>
            <p:pic>
              <p:nvPicPr>
                <p:cNvPr id="43" name="Picture 42"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4" name="Picture 43"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6" name="Group 45"/>
              <p:cNvGrpSpPr/>
              <p:nvPr/>
            </p:nvGrpSpPr>
            <p:grpSpPr>
              <a:xfrm>
                <a:off x="5694791" y="4233486"/>
                <a:ext cx="1185400" cy="768883"/>
                <a:chOff x="2985493" y="4380047"/>
                <a:chExt cx="1711706" cy="1403215"/>
              </a:xfrm>
            </p:grpSpPr>
            <p:pic>
              <p:nvPicPr>
                <p:cNvPr id="47" name="Picture 46"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8" name="Picture 47"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9" name="Group 48"/>
              <p:cNvGrpSpPr/>
              <p:nvPr/>
            </p:nvGrpSpPr>
            <p:grpSpPr>
              <a:xfrm>
                <a:off x="8360260" y="4136927"/>
                <a:ext cx="1185400" cy="768883"/>
                <a:chOff x="2985493" y="4380047"/>
                <a:chExt cx="1711706" cy="1403215"/>
              </a:xfrm>
            </p:grpSpPr>
            <p:pic>
              <p:nvPicPr>
                <p:cNvPr id="50" name="Picture 49"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51" name="Picture 50"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pic>
            <p:nvPicPr>
              <p:cNvPr id="83" name="Picture 82">
                <a:extLst>
                  <a:ext uri="{FF2B5EF4-FFF2-40B4-BE49-F238E27FC236}">
                    <a16:creationId xmlns:a16="http://schemas.microsoft.com/office/drawing/2014/main" id="{851AA5FA-FB4C-4944-8E29-41F42CA384E0}"/>
                  </a:ext>
                </a:extLst>
              </p:cNvPr>
              <p:cNvPicPr>
                <a:picLocks noChangeAspect="1"/>
              </p:cNvPicPr>
              <p:nvPr/>
            </p:nvPicPr>
            <p:blipFill>
              <a:blip r:embed="rId4"/>
              <a:stretch>
                <a:fillRect/>
              </a:stretch>
            </p:blipFill>
            <p:spPr>
              <a:xfrm>
                <a:off x="7978724" y="6126215"/>
                <a:ext cx="2470517" cy="597251"/>
              </a:xfrm>
              <a:prstGeom prst="rect">
                <a:avLst/>
              </a:prstGeom>
            </p:spPr>
          </p:pic>
          <p:pic>
            <p:nvPicPr>
              <p:cNvPr id="84" name="Picture 83">
                <a:extLst>
                  <a:ext uri="{FF2B5EF4-FFF2-40B4-BE49-F238E27FC236}">
                    <a16:creationId xmlns:a16="http://schemas.microsoft.com/office/drawing/2014/main" id="{921ED616-036C-438A-B869-BF624C87BFB5}"/>
                  </a:ext>
                </a:extLst>
              </p:cNvPr>
              <p:cNvPicPr>
                <a:picLocks noChangeAspect="1"/>
              </p:cNvPicPr>
              <p:nvPr/>
            </p:nvPicPr>
            <p:blipFill>
              <a:blip r:embed="rId4"/>
              <a:stretch>
                <a:fillRect/>
              </a:stretch>
            </p:blipFill>
            <p:spPr>
              <a:xfrm>
                <a:off x="1470526" y="6094155"/>
                <a:ext cx="2470517" cy="597251"/>
              </a:xfrm>
              <a:prstGeom prst="rect">
                <a:avLst/>
              </a:prstGeom>
            </p:spPr>
          </p:pic>
          <p:pic>
            <p:nvPicPr>
              <p:cNvPr id="85" name="Picture 84">
                <a:extLst>
                  <a:ext uri="{FF2B5EF4-FFF2-40B4-BE49-F238E27FC236}">
                    <a16:creationId xmlns:a16="http://schemas.microsoft.com/office/drawing/2014/main" id="{AD3616A0-8D5F-4C3B-9360-B048CF6722E0}"/>
                  </a:ext>
                </a:extLst>
              </p:cNvPr>
              <p:cNvPicPr>
                <a:picLocks noChangeAspect="1"/>
              </p:cNvPicPr>
              <p:nvPr/>
            </p:nvPicPr>
            <p:blipFill>
              <a:blip r:embed="rId4"/>
              <a:stretch>
                <a:fillRect/>
              </a:stretch>
            </p:blipFill>
            <p:spPr>
              <a:xfrm>
                <a:off x="4768155" y="6063773"/>
                <a:ext cx="2470517" cy="597251"/>
              </a:xfrm>
              <a:prstGeom prst="rect">
                <a:avLst/>
              </a:prstGeom>
            </p:spPr>
          </p:pic>
        </p:grpSp>
        <p:grpSp>
          <p:nvGrpSpPr>
            <p:cNvPr id="38" name="Group 37">
              <a:extLst>
                <a:ext uri="{FF2B5EF4-FFF2-40B4-BE49-F238E27FC236}">
                  <a16:creationId xmlns:a16="http://schemas.microsoft.com/office/drawing/2014/main" id="{1627C807-D857-4191-A673-360CCEEF9956}"/>
                </a:ext>
              </a:extLst>
            </p:cNvPr>
            <p:cNvGrpSpPr/>
            <p:nvPr/>
          </p:nvGrpSpPr>
          <p:grpSpPr>
            <a:xfrm>
              <a:off x="400257" y="1414117"/>
              <a:ext cx="4611053" cy="1985143"/>
              <a:chOff x="4908622" y="1583197"/>
              <a:chExt cx="6840876" cy="3531231"/>
            </a:xfrm>
          </p:grpSpPr>
          <p:grpSp>
            <p:nvGrpSpPr>
              <p:cNvPr id="39" name="Group 38">
                <a:extLst>
                  <a:ext uri="{FF2B5EF4-FFF2-40B4-BE49-F238E27FC236}">
                    <a16:creationId xmlns:a16="http://schemas.microsoft.com/office/drawing/2014/main" id="{8E761E46-BA2B-4917-ABBA-1AF4F403FF55}"/>
                  </a:ext>
                </a:extLst>
              </p:cNvPr>
              <p:cNvGrpSpPr/>
              <p:nvPr/>
            </p:nvGrpSpPr>
            <p:grpSpPr>
              <a:xfrm>
                <a:off x="4908622" y="1583197"/>
                <a:ext cx="6840876" cy="3531231"/>
                <a:chOff x="5933962" y="1485269"/>
                <a:chExt cx="5269364" cy="2309035"/>
              </a:xfrm>
            </p:grpSpPr>
            <p:sp>
              <p:nvSpPr>
                <p:cNvPr id="57" name="Rectangle 56">
                  <a:extLst>
                    <a:ext uri="{FF2B5EF4-FFF2-40B4-BE49-F238E27FC236}">
                      <a16:creationId xmlns:a16="http://schemas.microsoft.com/office/drawing/2014/main" id="{71E4AA46-E6FF-4D52-9445-84234B807D17}"/>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58" name="Oval 57">
                  <a:extLst>
                    <a:ext uri="{FF2B5EF4-FFF2-40B4-BE49-F238E27FC236}">
                      <a16:creationId xmlns:a16="http://schemas.microsoft.com/office/drawing/2014/main" id="{3C78B72D-3FCE-4789-97B2-890593714C31}"/>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49BD4E9E-5044-490A-A00B-44185CEC3A4F}"/>
                    </a:ext>
                  </a:extLst>
                </p:cNvPr>
                <p:cNvCxnSpPr>
                  <a:cxnSpLocks/>
                  <a:stCxn id="57" idx="2"/>
                  <a:endCxn id="58"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D14B530-CB00-4A6B-AD00-82BE8C30F618}"/>
                    </a:ext>
                  </a:extLst>
                </p:cNvPr>
                <p:cNvGrpSpPr/>
                <p:nvPr/>
              </p:nvGrpSpPr>
              <p:grpSpPr>
                <a:xfrm>
                  <a:off x="5933962" y="1485269"/>
                  <a:ext cx="5269364" cy="2309035"/>
                  <a:chOff x="865588" y="1015189"/>
                  <a:chExt cx="7105249" cy="5754864"/>
                </a:xfrm>
              </p:grpSpPr>
              <p:sp>
                <p:nvSpPr>
                  <p:cNvPr id="73" name="Rectangle 72">
                    <a:extLst>
                      <a:ext uri="{FF2B5EF4-FFF2-40B4-BE49-F238E27FC236}">
                        <a16:creationId xmlns:a16="http://schemas.microsoft.com/office/drawing/2014/main" id="{3C105304-2B6A-4868-A126-5F2E20A8B3DE}"/>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86987623-C7E5-45E1-BA5D-9F8CCD1A0F0F}"/>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2" name="Cloud 61">
                  <a:extLst>
                    <a:ext uri="{FF2B5EF4-FFF2-40B4-BE49-F238E27FC236}">
                      <a16:creationId xmlns:a16="http://schemas.microsoft.com/office/drawing/2014/main" id="{47AA4450-7D8A-4867-8A35-DB69BAC41BE1}"/>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9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9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A9DB82E7-DCA3-4533-A9A9-2CBC26548444}"/>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71" name="Oval 70">
                  <a:extLst>
                    <a:ext uri="{FF2B5EF4-FFF2-40B4-BE49-F238E27FC236}">
                      <a16:creationId xmlns:a16="http://schemas.microsoft.com/office/drawing/2014/main" id="{BCD61F56-B223-48A1-8E6E-8A50CE6F43EC}"/>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2" name="Straight Connector 71">
                  <a:extLst>
                    <a:ext uri="{FF2B5EF4-FFF2-40B4-BE49-F238E27FC236}">
                      <a16:creationId xmlns:a16="http://schemas.microsoft.com/office/drawing/2014/main" id="{C62EBECC-DE5A-4BB2-AC95-0D61978185DB}"/>
                    </a:ext>
                  </a:extLst>
                </p:cNvPr>
                <p:cNvCxnSpPr>
                  <a:cxnSpLocks/>
                  <a:stCxn id="63" idx="2"/>
                  <a:endCxn id="71"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2EFCB48E-BB7A-44F7-B7EF-94FCB48FA31D}"/>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41" name="Rectangle 40">
                <a:extLst>
                  <a:ext uri="{FF2B5EF4-FFF2-40B4-BE49-F238E27FC236}">
                    <a16:creationId xmlns:a16="http://schemas.microsoft.com/office/drawing/2014/main" id="{41A84A70-333E-4113-9564-128E9CD76817}"/>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42" name="Rectangle 41">
                <a:extLst>
                  <a:ext uri="{FF2B5EF4-FFF2-40B4-BE49-F238E27FC236}">
                    <a16:creationId xmlns:a16="http://schemas.microsoft.com/office/drawing/2014/main" id="{E16EF57A-5EDB-4F01-807F-AC706FAEC43B}"/>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45" name="Rectangle 44">
                <a:extLst>
                  <a:ext uri="{FF2B5EF4-FFF2-40B4-BE49-F238E27FC236}">
                    <a16:creationId xmlns:a16="http://schemas.microsoft.com/office/drawing/2014/main" id="{08330E66-63F5-44EC-B687-53B0FC7B24EE}"/>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52" name="Oval 51">
                <a:extLst>
                  <a:ext uri="{FF2B5EF4-FFF2-40B4-BE49-F238E27FC236}">
                    <a16:creationId xmlns:a16="http://schemas.microsoft.com/office/drawing/2014/main" id="{5DD66F0E-E5C6-47BF-9BD2-AB897CFB27AC}"/>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39C9863-39FC-4941-BE47-07E4CC18AD16}"/>
                  </a:ext>
                </a:extLst>
              </p:cNvPr>
              <p:cNvCxnSpPr>
                <a:cxnSpLocks/>
                <a:stCxn id="45" idx="2"/>
                <a:endCxn id="52"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08A66E2-70A5-4792-B1BC-0C4B2FAF9A26}"/>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55" name="Oval 54">
                <a:extLst>
                  <a:ext uri="{FF2B5EF4-FFF2-40B4-BE49-F238E27FC236}">
                    <a16:creationId xmlns:a16="http://schemas.microsoft.com/office/drawing/2014/main" id="{6F7B1CCD-05AD-4A41-9D45-017EED948E4F}"/>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52C83CB8-9D3F-4558-8F63-B346683F1904}"/>
                  </a:ext>
                </a:extLst>
              </p:cNvPr>
              <p:cNvCxnSpPr>
                <a:cxnSpLocks/>
                <a:stCxn id="54" idx="2"/>
                <a:endCxn id="55"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3AC1E953-F241-406E-B186-254A112B5E47}"/>
                </a:ext>
              </a:extLst>
            </p:cNvPr>
            <p:cNvGrpSpPr/>
            <p:nvPr/>
          </p:nvGrpSpPr>
          <p:grpSpPr>
            <a:xfrm>
              <a:off x="7208421" y="1414117"/>
              <a:ext cx="4611053" cy="1985143"/>
              <a:chOff x="4908622" y="1583197"/>
              <a:chExt cx="6840876" cy="3531231"/>
            </a:xfrm>
          </p:grpSpPr>
          <p:grpSp>
            <p:nvGrpSpPr>
              <p:cNvPr id="77" name="Group 76">
                <a:extLst>
                  <a:ext uri="{FF2B5EF4-FFF2-40B4-BE49-F238E27FC236}">
                    <a16:creationId xmlns:a16="http://schemas.microsoft.com/office/drawing/2014/main" id="{E73D2C68-AFF2-4106-A610-01E526C8EE75}"/>
                  </a:ext>
                </a:extLst>
              </p:cNvPr>
              <p:cNvGrpSpPr/>
              <p:nvPr/>
            </p:nvGrpSpPr>
            <p:grpSpPr>
              <a:xfrm>
                <a:off x="4908622" y="1583197"/>
                <a:ext cx="6840876" cy="3531231"/>
                <a:chOff x="5933962" y="1485269"/>
                <a:chExt cx="5269364" cy="2309035"/>
              </a:xfrm>
            </p:grpSpPr>
            <p:sp>
              <p:nvSpPr>
                <p:cNvPr id="94" name="Rectangle 93">
                  <a:extLst>
                    <a:ext uri="{FF2B5EF4-FFF2-40B4-BE49-F238E27FC236}">
                      <a16:creationId xmlns:a16="http://schemas.microsoft.com/office/drawing/2014/main" id="{B1968631-37E9-47FA-83BA-24F613FC8F03}"/>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95" name="Oval 94">
                  <a:extLst>
                    <a:ext uri="{FF2B5EF4-FFF2-40B4-BE49-F238E27FC236}">
                      <a16:creationId xmlns:a16="http://schemas.microsoft.com/office/drawing/2014/main" id="{169A459C-80EC-4794-B2DF-A9896E290C8E}"/>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EB51597D-2DA7-483F-9599-50DD8053D099}"/>
                    </a:ext>
                  </a:extLst>
                </p:cNvPr>
                <p:cNvCxnSpPr>
                  <a:cxnSpLocks/>
                  <a:stCxn id="94" idx="2"/>
                  <a:endCxn id="95"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896F2FC2-2384-448F-960A-E5B4E744757B}"/>
                    </a:ext>
                  </a:extLst>
                </p:cNvPr>
                <p:cNvGrpSpPr/>
                <p:nvPr/>
              </p:nvGrpSpPr>
              <p:grpSpPr>
                <a:xfrm>
                  <a:off x="5933962" y="1485269"/>
                  <a:ext cx="5269364" cy="2309035"/>
                  <a:chOff x="865588" y="1015189"/>
                  <a:chExt cx="7105249" cy="5754864"/>
                </a:xfrm>
              </p:grpSpPr>
              <p:sp>
                <p:nvSpPr>
                  <p:cNvPr id="102" name="Rectangle 101">
                    <a:extLst>
                      <a:ext uri="{FF2B5EF4-FFF2-40B4-BE49-F238E27FC236}">
                        <a16:creationId xmlns:a16="http://schemas.microsoft.com/office/drawing/2014/main" id="{6CE3C387-31A0-4DB4-94C7-4F7552597CF6}"/>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3" name="Rectangle: Rounded Corners 102">
                    <a:extLst>
                      <a:ext uri="{FF2B5EF4-FFF2-40B4-BE49-F238E27FC236}">
                        <a16:creationId xmlns:a16="http://schemas.microsoft.com/office/drawing/2014/main" id="{8F5BF3B6-538B-4195-BF85-651861D54A3E}"/>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8" name="Cloud 97">
                  <a:extLst>
                    <a:ext uri="{FF2B5EF4-FFF2-40B4-BE49-F238E27FC236}">
                      <a16:creationId xmlns:a16="http://schemas.microsoft.com/office/drawing/2014/main" id="{B398DC67-4EF6-4B4A-8B0D-21D1784BBBAE}"/>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9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9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3B90E0C5-BF5D-4B80-BC5E-151CEB3523B3}"/>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100" name="Oval 99">
                  <a:extLst>
                    <a:ext uri="{FF2B5EF4-FFF2-40B4-BE49-F238E27FC236}">
                      <a16:creationId xmlns:a16="http://schemas.microsoft.com/office/drawing/2014/main" id="{D0DC10F6-D482-47EA-A99C-677BFEFCE44C}"/>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A9BC688C-A518-4112-9F82-D685A6CCEAA4}"/>
                    </a:ext>
                  </a:extLst>
                </p:cNvPr>
                <p:cNvCxnSpPr>
                  <a:cxnSpLocks/>
                  <a:stCxn id="99" idx="2"/>
                  <a:endCxn id="100"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DAFE1C11-276E-4E58-A0E2-3877E453B759}"/>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79" name="Rectangle 78">
                <a:extLst>
                  <a:ext uri="{FF2B5EF4-FFF2-40B4-BE49-F238E27FC236}">
                    <a16:creationId xmlns:a16="http://schemas.microsoft.com/office/drawing/2014/main" id="{4D8A4B59-8661-4A82-AC32-EB1F02E5DB84}"/>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0" name="Rectangle 79">
                <a:extLst>
                  <a:ext uri="{FF2B5EF4-FFF2-40B4-BE49-F238E27FC236}">
                    <a16:creationId xmlns:a16="http://schemas.microsoft.com/office/drawing/2014/main" id="{DD1C8EF5-D3D5-493C-BE86-4BFAB9004FEC}"/>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2" name="Rectangle 81">
                <a:extLst>
                  <a:ext uri="{FF2B5EF4-FFF2-40B4-BE49-F238E27FC236}">
                    <a16:creationId xmlns:a16="http://schemas.microsoft.com/office/drawing/2014/main" id="{1B723DF3-C164-4116-B7D5-7A413AD824F7}"/>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87" name="Oval 86">
                <a:extLst>
                  <a:ext uri="{FF2B5EF4-FFF2-40B4-BE49-F238E27FC236}">
                    <a16:creationId xmlns:a16="http://schemas.microsoft.com/office/drawing/2014/main" id="{85198CD1-4C34-48D2-85B9-6FA72ED91462}"/>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0D8601D7-AAF8-4C95-BEFC-11B16B6FF962}"/>
                  </a:ext>
                </a:extLst>
              </p:cNvPr>
              <p:cNvCxnSpPr>
                <a:cxnSpLocks/>
                <a:stCxn id="82" idx="2"/>
                <a:endCxn id="87"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576BC0E6-3599-4B66-B9E2-7B5E2B7B9799}"/>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92" name="Oval 91">
                <a:extLst>
                  <a:ext uri="{FF2B5EF4-FFF2-40B4-BE49-F238E27FC236}">
                    <a16:creationId xmlns:a16="http://schemas.microsoft.com/office/drawing/2014/main" id="{EDF01DDE-95DE-43AC-873F-6C045A5176D5}"/>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5155A78B-1A9A-4020-A599-749D003CC585}"/>
                  </a:ext>
                </a:extLst>
              </p:cNvPr>
              <p:cNvCxnSpPr>
                <a:cxnSpLocks/>
                <a:stCxn id="90" idx="2"/>
                <a:endCxn id="92"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EA6D19AC-0110-4AD2-B5FD-2A2C38506DFB}"/>
                </a:ext>
              </a:extLst>
            </p:cNvPr>
            <p:cNvSpPr txBox="1"/>
            <p:nvPr/>
          </p:nvSpPr>
          <p:spPr>
            <a:xfrm>
              <a:off x="4824361" y="2150487"/>
              <a:ext cx="2591311" cy="58065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endParaRPr kumimoji="0" lang="it-IT"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798260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high-level network architecture</a:t>
            </a:r>
            <a:br>
              <a:rPr lang="en-US" dirty="0"/>
            </a:br>
            <a:r>
              <a:rPr lang="en-US" sz="3200" dirty="0">
                <a:gradFill>
                  <a:gsLst>
                    <a:gs pos="1250">
                      <a:schemeClr val="tx2"/>
                    </a:gs>
                    <a:gs pos="99000">
                      <a:schemeClr val="tx2"/>
                    </a:gs>
                  </a:gsLst>
                  <a:lin ang="5400000" scaled="0"/>
                </a:gradFill>
              </a:rPr>
              <a:t>In review</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75" name="Rectangle 74">
            <a:extLst>
              <a:ext uri="{FF2B5EF4-FFF2-40B4-BE49-F238E27FC236}">
                <a16:creationId xmlns:a16="http://schemas.microsoft.com/office/drawing/2014/main" id="{DAF197CF-7A4A-44DD-8883-1C639B009297}"/>
              </a:ext>
            </a:extLst>
          </p:cNvPr>
          <p:cNvSpPr/>
          <p:nvPr/>
        </p:nvSpPr>
        <p:spPr>
          <a:xfrm>
            <a:off x="7789678" y="1356150"/>
            <a:ext cx="4245935" cy="4951572"/>
          </a:xfrm>
          <a:prstGeom prst="rect">
            <a:avLst/>
          </a:prstGeom>
        </p:spPr>
        <p:txBody>
          <a:bodyPr vert="horz" wrap="square" lIns="143428" tIns="89642" rIns="143428" bIns="89642" rtlCol="0">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Key takeaways</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Azure resources run in datacenter clusters (regions) available in 54 metros worldwide</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 global network privately owned by Microsoft connects all regions with each other and with the public internet</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Azure public services are exposed over public IP addresses belonging to the Microsoft network and are reachable from the internet</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Azure customers can build private network and connect them their corporate networks over internet-based VPNs </a:t>
            </a:r>
          </a:p>
        </p:txBody>
      </p:sp>
    </p:spTree>
    <p:extLst>
      <p:ext uri="{BB962C8B-B14F-4D97-AF65-F5344CB8AC3E}">
        <p14:creationId xmlns:p14="http://schemas.microsoft.com/office/powerpoint/2010/main" val="4214218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07" y="224594"/>
            <a:ext cx="11655840" cy="899537"/>
          </a:xfrm>
        </p:spPr>
        <p:txBody>
          <a:bodyPr/>
          <a:lstStyle/>
          <a:p>
            <a:r>
              <a:rPr lang="en-US" sz="3921" dirty="0">
                <a:solidFill>
                  <a:srgbClr val="0078D7"/>
                </a:solidFill>
              </a:rPr>
              <a:t>Logical layered isolation</a:t>
            </a:r>
          </a:p>
        </p:txBody>
      </p:sp>
      <p:sp>
        <p:nvSpPr>
          <p:cNvPr id="6" name="Rectangle 5">
            <a:extLst>
              <a:ext uri="{FF2B5EF4-FFF2-40B4-BE49-F238E27FC236}">
                <a16:creationId xmlns:a16="http://schemas.microsoft.com/office/drawing/2014/main" id="{36F657D7-0A74-4CE0-98F4-1D645F875881}"/>
              </a:ext>
            </a:extLst>
          </p:cNvPr>
          <p:cNvSpPr/>
          <p:nvPr/>
        </p:nvSpPr>
        <p:spPr>
          <a:xfrm>
            <a:off x="865" y="6185195"/>
            <a:ext cx="12190271" cy="672319"/>
          </a:xfrm>
          <a:prstGeom prst="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Ins="448212" rtlCol="0" anchor="ctr"/>
          <a:lstStyle/>
          <a:p>
            <a:pPr algn="r" defTabSz="914225"/>
            <a:r>
              <a:rPr lang="en-US" sz="2353" dirty="0">
                <a:solidFill>
                  <a:prstClr val="white"/>
                </a:solidFill>
                <a:latin typeface="Segoe UI" charset="0"/>
                <a:ea typeface="Segoe UI" charset="0"/>
                <a:cs typeface="Segoe UI" charset="0"/>
              </a:rPr>
              <a:t>…is inherent in Azure design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74" y="919038"/>
            <a:ext cx="9860673" cy="5047725"/>
          </a:xfrm>
          <a:prstGeom prst="rect">
            <a:avLst/>
          </a:prstGeom>
        </p:spPr>
      </p:pic>
    </p:spTree>
    <p:extLst>
      <p:ext uri="{BB962C8B-B14F-4D97-AF65-F5344CB8AC3E}">
        <p14:creationId xmlns:p14="http://schemas.microsoft.com/office/powerpoint/2010/main" val="1314798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076950" cy="685751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2962296" cy="935347"/>
          </a:xfrm>
        </p:spPr>
        <p:txBody>
          <a:bodyPr>
            <a:normAutofit fontScale="90000"/>
          </a:bodyPr>
          <a:lstStyle/>
          <a:p>
            <a:r>
              <a:rPr lang="en-US" sz="4000" dirty="0">
                <a:solidFill>
                  <a:schemeClr val="bg1"/>
                </a:solidFill>
              </a:rPr>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887743"/>
            <a:ext cx="3224212" cy="243143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One of the largest private</a:t>
            </a:r>
          </a:p>
          <a:p>
            <a:pPr>
              <a:spcAft>
                <a:spcPts val="1200"/>
              </a:spcAft>
            </a:pPr>
            <a:r>
              <a:rPr lang="en-US" sz="1600" dirty="0">
                <a:solidFill>
                  <a:schemeClr val="bg1"/>
                </a:solidFill>
                <a:latin typeface="Segoe UI Semibold" panose="020B0702040204020203" pitchFamily="34" charset="0"/>
                <a:cs typeface="Segoe UI Semibold" panose="020B0702040204020203" pitchFamily="34" charset="0"/>
              </a:rPr>
              <a:t>networks in the world</a:t>
            </a:r>
          </a:p>
          <a:p>
            <a:pPr marL="223520" indent="-223520">
              <a:spcAft>
                <a:spcPts val="1200"/>
              </a:spcAft>
              <a:buFont typeface="Arial" panose="020B0604020202020204" pitchFamily="34" charset="0"/>
              <a:buChar char="•"/>
            </a:pPr>
            <a:r>
              <a:rPr lang="en-US" sz="1400" dirty="0">
                <a:solidFill>
                  <a:schemeClr val="bg1"/>
                </a:solidFill>
              </a:rPr>
              <a:t>8,000+ ISP sessions</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rPr>
              <a:t>130+ edge sites</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rPr>
              <a:t>44 ExpressRoute locations</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rPr>
              <a:t>33,000 miles of lit fiber </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69240" y="6345256"/>
            <a:ext cx="3019759"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defTabSz="913748" fontAlgn="base">
              <a:spcBef>
                <a:spcPct val="0"/>
              </a:spcBef>
              <a:spcAft>
                <a:spcPct val="0"/>
              </a:spcAft>
              <a:defRPr/>
            </a:pPr>
            <a:r>
              <a:rPr lang="en-US" sz="1400" i="1" kern="0">
                <a:solidFill>
                  <a:schemeClr val="bg1"/>
                </a:solidFill>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020289" y="555499"/>
            <a:ext cx="9363738" cy="4609205"/>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1"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1" y="1044398"/>
                  <a:ext cx="11730895" cy="5416104"/>
                  <a:chOff x="291511"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1"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States</a:t>
                    </a:r>
                    <a:endParaRPr lang="en-US" sz="686">
                      <a:solidFill>
                        <a:schemeClr val="tx1"/>
                      </a:solidFill>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670287A4-F3E1-4477-8522-E049738CD9AE}"/>
                      </a:ext>
                    </a:extLst>
                  </p:cNvPr>
                  <p:cNvGrpSpPr/>
                  <p:nvPr/>
                </p:nvGrpSpPr>
                <p:grpSpPr>
                  <a:xfrm>
                    <a:off x="3916060" y="5577983"/>
                    <a:ext cx="128016" cy="128016"/>
                    <a:chOff x="1520304" y="1939550"/>
                    <a:chExt cx="726812" cy="726812"/>
                  </a:xfrm>
                </p:grpSpPr>
                <p:sp>
                  <p:nvSpPr>
                    <p:cNvPr id="694" name="Oval 693">
                      <a:extLst>
                        <a:ext uri="{FF2B5EF4-FFF2-40B4-BE49-F238E27FC236}">
                          <a16:creationId xmlns:a16="http://schemas.microsoft.com/office/drawing/2014/main" id="{BF68BBE7-AD4C-4EB1-9253-D10EEECF97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95" name="Group 694">
                      <a:extLst>
                        <a:ext uri="{FF2B5EF4-FFF2-40B4-BE49-F238E27FC236}">
                          <a16:creationId xmlns:a16="http://schemas.microsoft.com/office/drawing/2014/main" id="{6AB4DCF0-5A45-479E-8FF6-F15F8A789CB1}"/>
                        </a:ext>
                      </a:extLst>
                    </p:cNvPr>
                    <p:cNvGrpSpPr/>
                    <p:nvPr/>
                  </p:nvGrpSpPr>
                  <p:grpSpPr>
                    <a:xfrm>
                      <a:off x="1627350" y="2071688"/>
                      <a:ext cx="512722" cy="462536"/>
                      <a:chOff x="1302898" y="1640683"/>
                      <a:chExt cx="1201027" cy="1083468"/>
                    </a:xfrm>
                  </p:grpSpPr>
                  <p:sp>
                    <p:nvSpPr>
                      <p:cNvPr id="696" name="Freeform 34">
                        <a:extLst>
                          <a:ext uri="{FF2B5EF4-FFF2-40B4-BE49-F238E27FC236}">
                            <a16:creationId xmlns:a16="http://schemas.microsoft.com/office/drawing/2014/main" id="{9D38861B-BD85-4DF5-A97D-2560FF14C17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97" name="Freeform 37">
                        <a:extLst>
                          <a:ext uri="{FF2B5EF4-FFF2-40B4-BE49-F238E27FC236}">
                            <a16:creationId xmlns:a16="http://schemas.microsoft.com/office/drawing/2014/main" id="{63041732-E869-4AC0-B3FE-9CB614A1828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98" name="Freeform 39">
                        <a:extLst>
                          <a:ext uri="{FF2B5EF4-FFF2-40B4-BE49-F238E27FC236}">
                            <a16:creationId xmlns:a16="http://schemas.microsoft.com/office/drawing/2014/main" id="{BBAF9AE4-F7E7-48B5-95CB-2E217855242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99" name="Freeform 40">
                        <a:extLst>
                          <a:ext uri="{FF2B5EF4-FFF2-40B4-BE49-F238E27FC236}">
                            <a16:creationId xmlns:a16="http://schemas.microsoft.com/office/drawing/2014/main" id="{387643B2-549F-4034-8474-EA82DA83663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0" name="Freeform 5">
                        <a:extLst>
                          <a:ext uri="{FF2B5EF4-FFF2-40B4-BE49-F238E27FC236}">
                            <a16:creationId xmlns:a16="http://schemas.microsoft.com/office/drawing/2014/main" id="{B71ECE24-59C2-4727-8596-527141AAE13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A6F8C76B-A15A-426D-BE31-26E8437FC051}"/>
                      </a:ext>
                    </a:extLst>
                  </p:cNvPr>
                  <p:cNvGrpSpPr/>
                  <p:nvPr/>
                </p:nvGrpSpPr>
                <p:grpSpPr>
                  <a:xfrm>
                    <a:off x="1077597" y="2322184"/>
                    <a:ext cx="128016" cy="128016"/>
                    <a:chOff x="1520304" y="1939550"/>
                    <a:chExt cx="726812" cy="726812"/>
                  </a:xfrm>
                </p:grpSpPr>
                <p:sp>
                  <p:nvSpPr>
                    <p:cNvPr id="542" name="Oval 541">
                      <a:extLst>
                        <a:ext uri="{FF2B5EF4-FFF2-40B4-BE49-F238E27FC236}">
                          <a16:creationId xmlns:a16="http://schemas.microsoft.com/office/drawing/2014/main" id="{DFD60335-6F20-4BF1-9EF0-68E5CC1A2E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43" name="Group 542">
                      <a:extLst>
                        <a:ext uri="{FF2B5EF4-FFF2-40B4-BE49-F238E27FC236}">
                          <a16:creationId xmlns:a16="http://schemas.microsoft.com/office/drawing/2014/main" id="{18EA221D-9E36-44CC-8186-5D2FE913736C}"/>
                        </a:ext>
                      </a:extLst>
                    </p:cNvPr>
                    <p:cNvGrpSpPr/>
                    <p:nvPr/>
                  </p:nvGrpSpPr>
                  <p:grpSpPr>
                    <a:xfrm>
                      <a:off x="1627350" y="2071688"/>
                      <a:ext cx="512722" cy="462536"/>
                      <a:chOff x="1302898" y="1640683"/>
                      <a:chExt cx="1201027" cy="1083468"/>
                    </a:xfrm>
                  </p:grpSpPr>
                  <p:sp>
                    <p:nvSpPr>
                      <p:cNvPr id="544" name="Freeform 34">
                        <a:extLst>
                          <a:ext uri="{FF2B5EF4-FFF2-40B4-BE49-F238E27FC236}">
                            <a16:creationId xmlns:a16="http://schemas.microsoft.com/office/drawing/2014/main" id="{A1143154-30B7-4F71-A62A-77FD3E899B3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5" name="Freeform 37">
                        <a:extLst>
                          <a:ext uri="{FF2B5EF4-FFF2-40B4-BE49-F238E27FC236}">
                            <a16:creationId xmlns:a16="http://schemas.microsoft.com/office/drawing/2014/main" id="{7F998974-F08E-4E08-872F-453620B5D40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6" name="Freeform 39">
                        <a:extLst>
                          <a:ext uri="{FF2B5EF4-FFF2-40B4-BE49-F238E27FC236}">
                            <a16:creationId xmlns:a16="http://schemas.microsoft.com/office/drawing/2014/main" id="{8982986F-4C8F-4D66-92FE-B3BD905494E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7" name="Freeform 40">
                        <a:extLst>
                          <a:ext uri="{FF2B5EF4-FFF2-40B4-BE49-F238E27FC236}">
                            <a16:creationId xmlns:a16="http://schemas.microsoft.com/office/drawing/2014/main" id="{0DA1D8F5-189F-46CA-909F-BDD2A7C4069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8" name="Freeform 5">
                        <a:extLst>
                          <a:ext uri="{FF2B5EF4-FFF2-40B4-BE49-F238E27FC236}">
                            <a16:creationId xmlns:a16="http://schemas.microsoft.com/office/drawing/2014/main" id="{06DA7B38-5D70-4743-95E4-974BF68D9D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36" name="Group 535">
                    <a:extLst>
                      <a:ext uri="{FF2B5EF4-FFF2-40B4-BE49-F238E27FC236}">
                        <a16:creationId xmlns:a16="http://schemas.microsoft.com/office/drawing/2014/main" id="{B96D4A9B-E2EA-4D32-9A1D-41B3E96C48DE}"/>
                      </a:ext>
                    </a:extLst>
                  </p:cNvPr>
                  <p:cNvGrpSpPr/>
                  <p:nvPr/>
                </p:nvGrpSpPr>
                <p:grpSpPr>
                  <a:xfrm>
                    <a:off x="6390676" y="5919844"/>
                    <a:ext cx="90308" cy="81467"/>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29" name="Group 528">
                    <a:extLst>
                      <a:ext uri="{FF2B5EF4-FFF2-40B4-BE49-F238E27FC236}">
                        <a16:creationId xmlns:a16="http://schemas.microsoft.com/office/drawing/2014/main" id="{99797D7A-0B36-417C-8D43-98C100E2F3B9}"/>
                      </a:ext>
                    </a:extLst>
                  </p:cNvPr>
                  <p:cNvGrpSpPr/>
                  <p:nvPr/>
                </p:nvGrpSpPr>
                <p:grpSpPr>
                  <a:xfrm>
                    <a:off x="6700642" y="5598283"/>
                    <a:ext cx="90308" cy="81468"/>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90344DF9-A26D-44AC-A4DE-F2657D1E11B5}"/>
                      </a:ext>
                    </a:extLst>
                  </p:cNvPr>
                  <p:cNvGrpSpPr/>
                  <p:nvPr/>
                </p:nvGrpSpPr>
                <p:grpSpPr>
                  <a:xfrm>
                    <a:off x="6216668" y="4937915"/>
                    <a:ext cx="128016" cy="128016"/>
                    <a:chOff x="1520304" y="1939550"/>
                    <a:chExt cx="726812" cy="726812"/>
                  </a:xfrm>
                </p:grpSpPr>
                <p:sp>
                  <p:nvSpPr>
                    <p:cNvPr id="521" name="Oval 520">
                      <a:extLst>
                        <a:ext uri="{FF2B5EF4-FFF2-40B4-BE49-F238E27FC236}">
                          <a16:creationId xmlns:a16="http://schemas.microsoft.com/office/drawing/2014/main" id="{2E2D1037-2285-467A-B871-50367B87056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22" name="Group 521">
                      <a:extLst>
                        <a:ext uri="{FF2B5EF4-FFF2-40B4-BE49-F238E27FC236}">
                          <a16:creationId xmlns:a16="http://schemas.microsoft.com/office/drawing/2014/main" id="{0CED0FF6-D1C2-438F-BBF7-D5AC720BE0B9}"/>
                        </a:ext>
                      </a:extLst>
                    </p:cNvPr>
                    <p:cNvGrpSpPr/>
                    <p:nvPr/>
                  </p:nvGrpSpPr>
                  <p:grpSpPr>
                    <a:xfrm>
                      <a:off x="1627350" y="2071688"/>
                      <a:ext cx="512722" cy="462536"/>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4" name="Freeform 37">
                        <a:extLst>
                          <a:ext uri="{FF2B5EF4-FFF2-40B4-BE49-F238E27FC236}">
                            <a16:creationId xmlns:a16="http://schemas.microsoft.com/office/drawing/2014/main" id="{1AC9185B-C012-4DAE-A79C-4F93AB33943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5" name="Freeform 39">
                        <a:extLst>
                          <a:ext uri="{FF2B5EF4-FFF2-40B4-BE49-F238E27FC236}">
                            <a16:creationId xmlns:a16="http://schemas.microsoft.com/office/drawing/2014/main" id="{E950C4A6-6687-4412-B91D-3197A067333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6" name="Freeform 40">
                        <a:extLst>
                          <a:ext uri="{FF2B5EF4-FFF2-40B4-BE49-F238E27FC236}">
                            <a16:creationId xmlns:a16="http://schemas.microsoft.com/office/drawing/2014/main" id="{8AF63DF9-CD85-4ABF-B0AC-F9D0E98CC8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States</a:t>
                    </a:r>
                    <a:endParaRPr lang="en-US" sz="686">
                      <a:solidFill>
                        <a:schemeClr val="tx1"/>
                      </a:solidFill>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Canada</a:t>
                    </a:r>
                    <a:endParaRPr lang="en-US" sz="686">
                      <a:solidFill>
                        <a:schemeClr val="tx1"/>
                      </a:solidFill>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Mexico</a:t>
                    </a:r>
                    <a:endParaRPr lang="en-US" sz="686">
                      <a:solidFill>
                        <a:schemeClr val="tx1"/>
                      </a:solidFill>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Venezuela</a:t>
                    </a:r>
                    <a:endParaRPr lang="en-US" sz="686">
                      <a:solidFill>
                        <a:schemeClr val="tx1"/>
                      </a:solidFill>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Colombia</a:t>
                    </a:r>
                    <a:endParaRPr lang="en-US" sz="686">
                      <a:solidFill>
                        <a:schemeClr val="tx1"/>
                      </a:solidFill>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Peru</a:t>
                    </a:r>
                    <a:endParaRPr lang="en-US" sz="686">
                      <a:solidFill>
                        <a:schemeClr val="tx1"/>
                      </a:solidFill>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Bolivia</a:t>
                    </a:r>
                    <a:endParaRPr lang="en-US" sz="686">
                      <a:solidFill>
                        <a:schemeClr val="tx1"/>
                      </a:solidFill>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Brazil</a:t>
                    </a:r>
                    <a:endParaRPr lang="en-US" sz="686">
                      <a:solidFill>
                        <a:schemeClr val="tx1"/>
                      </a:solidFill>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Argentina</a:t>
                    </a:r>
                    <a:endParaRPr lang="en-US" sz="686">
                      <a:solidFill>
                        <a:schemeClr val="tx1"/>
                      </a:solidFill>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Atlanta Ocean</a:t>
                    </a:r>
                    <a:endParaRPr lang="en-US" sz="686">
                      <a:solidFill>
                        <a:schemeClr val="tx1"/>
                      </a:solidFill>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Algeria</a:t>
                    </a:r>
                    <a:endParaRPr lang="en-US" sz="686">
                      <a:solidFill>
                        <a:schemeClr val="tx1"/>
                      </a:solidFill>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Mali</a:t>
                    </a:r>
                    <a:endParaRPr lang="en-US" sz="686">
                      <a:solidFill>
                        <a:schemeClr val="tx1"/>
                      </a:solidFill>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Niger</a:t>
                    </a:r>
                    <a:endParaRPr lang="en-US" sz="686">
                      <a:solidFill>
                        <a:schemeClr val="tx1"/>
                      </a:solidFill>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Nigeria</a:t>
                    </a:r>
                    <a:endParaRPr lang="en-US" sz="686">
                      <a:solidFill>
                        <a:schemeClr val="tx1"/>
                      </a:solidFill>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Chad</a:t>
                    </a:r>
                    <a:endParaRPr lang="en-US" sz="686">
                      <a:solidFill>
                        <a:schemeClr val="tx1"/>
                      </a:solidFill>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Libya</a:t>
                    </a:r>
                    <a:endParaRPr lang="en-US" sz="686">
                      <a:solidFill>
                        <a:schemeClr val="tx1"/>
                      </a:solidFill>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Egypt</a:t>
                    </a:r>
                    <a:endParaRPr lang="en-US" sz="686">
                      <a:solidFill>
                        <a:schemeClr val="tx1"/>
                      </a:solidFill>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Sudan</a:t>
                    </a:r>
                    <a:endParaRPr lang="en-US" sz="686">
                      <a:solidFill>
                        <a:schemeClr val="tx1"/>
                      </a:solidFill>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Ethiopia</a:t>
                    </a:r>
                    <a:endParaRPr lang="en-US" sz="686">
                      <a:solidFill>
                        <a:schemeClr val="tx1"/>
                      </a:solidFill>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Dr Congo</a:t>
                    </a:r>
                    <a:endParaRPr lang="en-US" sz="686">
                      <a:solidFill>
                        <a:schemeClr val="tx1"/>
                      </a:solidFill>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Angola</a:t>
                    </a:r>
                    <a:endParaRPr lang="en-US" sz="686">
                      <a:solidFill>
                        <a:schemeClr val="tx1"/>
                      </a:solidFill>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Zambia</a:t>
                    </a:r>
                    <a:endParaRPr lang="en-US" sz="686">
                      <a:solidFill>
                        <a:schemeClr val="tx1"/>
                      </a:solidFill>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err="1">
                        <a:solidFill>
                          <a:schemeClr val="tx1"/>
                        </a:solidFill>
                      </a:rPr>
                      <a:t>Nambia</a:t>
                    </a:r>
                    <a:endParaRPr lang="en-US" sz="686">
                      <a:solidFill>
                        <a:schemeClr val="tx1"/>
                      </a:solidFill>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South Africa</a:t>
                    </a:r>
                    <a:endParaRPr lang="en-US" sz="686">
                      <a:solidFill>
                        <a:schemeClr val="tx1"/>
                      </a:solidFill>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Greenland</a:t>
                    </a:r>
                    <a:endParaRPr lang="en-US" sz="686">
                      <a:solidFill>
                        <a:schemeClr val="tx1"/>
                      </a:solidFill>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Svalbard</a:t>
                    </a:r>
                    <a:endParaRPr lang="en-US" sz="686">
                      <a:solidFill>
                        <a:schemeClr val="tx1"/>
                      </a:solidFill>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Sweden </a:t>
                    </a:r>
                    <a:endParaRPr lang="en-US" sz="686">
                      <a:solidFill>
                        <a:schemeClr val="tx1"/>
                      </a:solidFill>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Norway</a:t>
                    </a:r>
                    <a:endParaRPr lang="en-US" sz="686">
                      <a:solidFill>
                        <a:schemeClr val="tx1"/>
                      </a:solidFill>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Kingdom</a:t>
                    </a:r>
                    <a:endParaRPr lang="en-US" sz="686">
                      <a:solidFill>
                        <a:schemeClr val="tx1"/>
                      </a:solidFill>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France</a:t>
                    </a:r>
                    <a:endParaRPr lang="en-US" sz="686">
                      <a:solidFill>
                        <a:schemeClr val="tx1"/>
                      </a:solidFill>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Poland</a:t>
                    </a:r>
                    <a:endParaRPr lang="en-US" sz="686">
                      <a:solidFill>
                        <a:schemeClr val="tx1"/>
                      </a:solidFill>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Ukraine</a:t>
                    </a:r>
                    <a:endParaRPr lang="en-US" sz="686">
                      <a:solidFill>
                        <a:schemeClr val="tx1"/>
                      </a:solidFill>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Turkey</a:t>
                    </a:r>
                    <a:endParaRPr lang="en-US" sz="686">
                      <a:solidFill>
                        <a:schemeClr val="tx1"/>
                      </a:solidFill>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Saudi </a:t>
                    </a:r>
                    <a:br>
                      <a:rPr lang="en-GB" sz="686">
                        <a:solidFill>
                          <a:schemeClr val="tx1"/>
                        </a:solidFill>
                      </a:rPr>
                    </a:br>
                    <a:r>
                      <a:rPr lang="en-GB" sz="686">
                        <a:solidFill>
                          <a:schemeClr val="tx1"/>
                        </a:solidFill>
                      </a:rPr>
                      <a:t>Arabia</a:t>
                    </a:r>
                    <a:endParaRPr lang="en-US" sz="686">
                      <a:solidFill>
                        <a:schemeClr val="tx1"/>
                      </a:solidFill>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Iran</a:t>
                    </a:r>
                    <a:endParaRPr lang="en-US" sz="686">
                      <a:solidFill>
                        <a:schemeClr val="tx1"/>
                      </a:solidFill>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err="1">
                        <a:solidFill>
                          <a:schemeClr val="tx1"/>
                        </a:solidFill>
                      </a:rPr>
                      <a:t>Kazakistan</a:t>
                    </a:r>
                    <a:endParaRPr lang="en-US" sz="686">
                      <a:solidFill>
                        <a:schemeClr val="tx1"/>
                      </a:solidFill>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India</a:t>
                    </a:r>
                    <a:endParaRPr lang="en-US" sz="686">
                      <a:solidFill>
                        <a:schemeClr val="tx1"/>
                      </a:solidFill>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Russia</a:t>
                    </a:r>
                    <a:endParaRPr lang="en-US" sz="686">
                      <a:solidFill>
                        <a:schemeClr val="tx1"/>
                      </a:solidFill>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Russia</a:t>
                    </a:r>
                    <a:endParaRPr lang="en-US" sz="686">
                      <a:solidFill>
                        <a:schemeClr val="tx1"/>
                      </a:solidFill>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China</a:t>
                    </a:r>
                    <a:endParaRPr lang="en-US" sz="686">
                      <a:solidFill>
                        <a:schemeClr val="tx1"/>
                      </a:solidFill>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Myanmar</a:t>
                    </a:r>
                    <a:br>
                      <a:rPr lang="en-GB" sz="686">
                        <a:solidFill>
                          <a:schemeClr val="tx1"/>
                        </a:solidFill>
                      </a:rPr>
                    </a:br>
                    <a:r>
                      <a:rPr lang="en-GB" sz="686">
                        <a:solidFill>
                          <a:schemeClr val="tx1"/>
                        </a:solidFill>
                      </a:rPr>
                      <a:t>(Burma)</a:t>
                    </a:r>
                    <a:endParaRPr lang="en-US" sz="686">
                      <a:solidFill>
                        <a:schemeClr val="tx1"/>
                      </a:solidFill>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Indian Ocean</a:t>
                    </a:r>
                    <a:endParaRPr lang="en-US" sz="686">
                      <a:solidFill>
                        <a:schemeClr val="tx1"/>
                      </a:solidFill>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Indonesia</a:t>
                    </a:r>
                    <a:endParaRPr lang="en-US" sz="686">
                      <a:solidFill>
                        <a:schemeClr val="tx1"/>
                      </a:solidFill>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Australia</a:t>
                    </a:r>
                    <a:endParaRPr lang="en-US" sz="686">
                      <a:solidFill>
                        <a:schemeClr val="tx1"/>
                      </a:solidFill>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Pacific Ocean</a:t>
                    </a:r>
                    <a:endParaRPr lang="en-US" sz="686">
                      <a:solidFill>
                        <a:schemeClr val="tx1"/>
                      </a:solidFill>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Pacific Ocean</a:t>
                    </a:r>
                    <a:endParaRPr lang="en-US" sz="686">
                      <a:solidFill>
                        <a:schemeClr val="tx1"/>
                      </a:solidFill>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Data</a:t>
                  </a:r>
                  <a:r>
                    <a:rPr lang="ar-SA" sz="1000" kern="0">
                      <a:latin typeface="+mn-lt"/>
                    </a:rPr>
                    <a:t> </a:t>
                  </a:r>
                  <a:r>
                    <a:rPr lang="en-US" sz="1000" kern="0">
                      <a:latin typeface="+mn-lt"/>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Moving to Owned</a:t>
                    </a:r>
                    <a:endParaRPr lang="en-US" sz="833" kern="0">
                      <a:latin typeface="+mn-lt"/>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Leased Capacity</a:t>
                    </a:r>
                    <a:endParaRPr lang="en-US" sz="833" kern="0">
                      <a:latin typeface="+mn-lt"/>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solidFill>
                      <a:schemeClr val="tx1"/>
                    </a:solidFill>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solidFill>
                        <a:schemeClr val="tx1"/>
                      </a:solidFill>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solidFill>
                        <a:schemeClr val="tx1"/>
                      </a:solidFill>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1461" name="Oval 1460">
            <a:extLst>
              <a:ext uri="{FF2B5EF4-FFF2-40B4-BE49-F238E27FC236}">
                <a16:creationId xmlns:a16="http://schemas.microsoft.com/office/drawing/2014/main" id="{BE213629-0B58-4C6F-9FCC-0586495FB51F}"/>
              </a:ext>
            </a:extLst>
          </p:cNvPr>
          <p:cNvSpPr/>
          <p:nvPr/>
        </p:nvSpPr>
        <p:spPr bwMode="auto">
          <a:xfrm>
            <a:off x="8127613" y="4470428"/>
            <a:ext cx="100473" cy="10047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462" name="Freeform 10">
            <a:extLst>
              <a:ext uri="{FF2B5EF4-FFF2-40B4-BE49-F238E27FC236}">
                <a16:creationId xmlns:a16="http://schemas.microsoft.com/office/drawing/2014/main" id="{600B4A89-D7DA-4C3C-8270-007C74549708}"/>
              </a:ext>
            </a:extLst>
          </p:cNvPr>
          <p:cNvSpPr/>
          <p:nvPr/>
        </p:nvSpPr>
        <p:spPr>
          <a:xfrm>
            <a:off x="8139183" y="4487329"/>
            <a:ext cx="77332" cy="61497"/>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63" name="Oval 1462">
            <a:extLst>
              <a:ext uri="{FF2B5EF4-FFF2-40B4-BE49-F238E27FC236}">
                <a16:creationId xmlns:a16="http://schemas.microsoft.com/office/drawing/2014/main" id="{7F27021E-E1AA-49DB-B65E-B1766AFCC018}"/>
              </a:ext>
            </a:extLst>
          </p:cNvPr>
          <p:cNvSpPr/>
          <p:nvPr/>
        </p:nvSpPr>
        <p:spPr bwMode="auto">
          <a:xfrm>
            <a:off x="8363284" y="4289377"/>
            <a:ext cx="100473" cy="10047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464" name="Freeform 10">
            <a:extLst>
              <a:ext uri="{FF2B5EF4-FFF2-40B4-BE49-F238E27FC236}">
                <a16:creationId xmlns:a16="http://schemas.microsoft.com/office/drawing/2014/main" id="{D6660E3C-EDC1-4766-A4D3-36B5AFFAA145}"/>
              </a:ext>
            </a:extLst>
          </p:cNvPr>
          <p:cNvSpPr/>
          <p:nvPr/>
        </p:nvSpPr>
        <p:spPr>
          <a:xfrm>
            <a:off x="8374854" y="4306278"/>
            <a:ext cx="77332" cy="61497"/>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176594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B0D7C6-8A13-4450-83D7-EEAB1CA3F231}"/>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itle 5">
            <a:extLst>
              <a:ext uri="{FF2B5EF4-FFF2-40B4-BE49-F238E27FC236}">
                <a16:creationId xmlns:a16="http://schemas.microsoft.com/office/drawing/2014/main" id="{A8AA9D67-F3A1-49B8-8816-5EB27DBC5818}"/>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18" name="Group 17">
            <a:extLst>
              <a:ext uri="{FF2B5EF4-FFF2-40B4-BE49-F238E27FC236}">
                <a16:creationId xmlns:a16="http://schemas.microsoft.com/office/drawing/2014/main" id="{A2BF778D-E73C-42BA-A5D7-4B946D8B7E96}"/>
              </a:ext>
            </a:extLst>
          </p:cNvPr>
          <p:cNvGrpSpPr/>
          <p:nvPr/>
        </p:nvGrpSpPr>
        <p:grpSpPr>
          <a:xfrm>
            <a:off x="3608995" y="2995137"/>
            <a:ext cx="8459790" cy="1595786"/>
            <a:chOff x="269701" y="4430745"/>
            <a:chExt cx="11315276" cy="2135559"/>
          </a:xfrm>
        </p:grpSpPr>
        <p:cxnSp>
          <p:nvCxnSpPr>
            <p:cNvPr id="27" name="Straight Connector 26">
              <a:extLst>
                <a:ext uri="{FF2B5EF4-FFF2-40B4-BE49-F238E27FC236}">
                  <a16:creationId xmlns:a16="http://schemas.microsoft.com/office/drawing/2014/main" id="{A020E684-5694-4B7C-9529-2C008FB361E8}"/>
                </a:ext>
              </a:extLst>
            </p:cNvPr>
            <p:cNvCxnSpPr>
              <a:cxnSpLocks/>
            </p:cNvCxnSpPr>
            <p:nvPr/>
          </p:nvCxnSpPr>
          <p:spPr>
            <a:xfrm>
              <a:off x="6558528" y="5486414"/>
              <a:ext cx="1830954"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7906C18-F458-493C-90CB-B3A2C6422910}"/>
                </a:ext>
              </a:extLst>
            </p:cNvPr>
            <p:cNvCxnSpPr>
              <a:cxnSpLocks/>
            </p:cNvCxnSpPr>
            <p:nvPr/>
          </p:nvCxnSpPr>
          <p:spPr>
            <a:xfrm>
              <a:off x="6558528" y="5307658"/>
              <a:ext cx="2173705"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Cylinder 28">
              <a:extLst>
                <a:ext uri="{FF2B5EF4-FFF2-40B4-BE49-F238E27FC236}">
                  <a16:creationId xmlns:a16="http://schemas.microsoft.com/office/drawing/2014/main" id="{62E61594-70BB-4128-9882-88967F380EDA}"/>
                </a:ext>
              </a:extLst>
            </p:cNvPr>
            <p:cNvSpPr/>
            <p:nvPr/>
          </p:nvSpPr>
          <p:spPr bwMode="auto">
            <a:xfrm rot="16200000">
              <a:off x="5294072" y="4159914"/>
              <a:ext cx="1214312" cy="2709669"/>
            </a:xfrm>
            <a:prstGeom prst="can">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400" b="0" i="0" u="none" strike="noStrike" kern="0" cap="none" spc="-36" normalizeH="0" baseline="0" noProof="0">
                  <a:ln>
                    <a:noFill/>
                  </a:ln>
                  <a:gradFill>
                    <a:gsLst>
                      <a:gs pos="1250">
                        <a:srgbClr val="FFFFFF"/>
                      </a:gs>
                      <a:gs pos="100000">
                        <a:srgbClr val="FFFFFF"/>
                      </a:gs>
                    </a:gsLst>
                    <a:lin ang="5400000" scaled="0"/>
                  </a:gradFill>
                  <a:effectLst/>
                  <a:uLnTx/>
                  <a:uFillTx/>
                  <a:latin typeface="Segoe UI"/>
                  <a:ea typeface="+mn-ea"/>
                  <a:cs typeface="+mn-cs"/>
                </a:rPr>
                <a:t>Azure DDoS Protection</a:t>
              </a:r>
            </a:p>
          </p:txBody>
        </p:sp>
        <p:sp>
          <p:nvSpPr>
            <p:cNvPr id="30" name="TextBox 29">
              <a:extLst>
                <a:ext uri="{FF2B5EF4-FFF2-40B4-BE49-F238E27FC236}">
                  <a16:creationId xmlns:a16="http://schemas.microsoft.com/office/drawing/2014/main" id="{61EF04F2-8011-430E-95D2-63717C0B1E8A}"/>
                </a:ext>
              </a:extLst>
            </p:cNvPr>
            <p:cNvSpPr txBox="1"/>
            <p:nvPr/>
          </p:nvSpPr>
          <p:spPr>
            <a:xfrm>
              <a:off x="564763" y="4472791"/>
              <a:ext cx="873239" cy="259485"/>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Attacker</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sp>
          <p:nvSpPr>
            <p:cNvPr id="31" name="TextBox 30">
              <a:extLst>
                <a:ext uri="{FF2B5EF4-FFF2-40B4-BE49-F238E27FC236}">
                  <a16:creationId xmlns:a16="http://schemas.microsoft.com/office/drawing/2014/main" id="{6B7E056B-BB32-4D88-B3C7-8BED689312C2}"/>
                </a:ext>
              </a:extLst>
            </p:cNvPr>
            <p:cNvSpPr txBox="1"/>
            <p:nvPr/>
          </p:nvSpPr>
          <p:spPr>
            <a:xfrm>
              <a:off x="2268915" y="4495150"/>
              <a:ext cx="1707797" cy="259485"/>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Backbone</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grpSp>
          <p:nvGrpSpPr>
            <p:cNvPr id="32" name="Group 31">
              <a:extLst>
                <a:ext uri="{FF2B5EF4-FFF2-40B4-BE49-F238E27FC236}">
                  <a16:creationId xmlns:a16="http://schemas.microsoft.com/office/drawing/2014/main" id="{6654E3E4-8866-4238-9221-908BAC27192B}"/>
                </a:ext>
              </a:extLst>
            </p:cNvPr>
            <p:cNvGrpSpPr/>
            <p:nvPr/>
          </p:nvGrpSpPr>
          <p:grpSpPr>
            <a:xfrm>
              <a:off x="7913367" y="4430745"/>
              <a:ext cx="3671610" cy="2135559"/>
              <a:chOff x="9445479" y="4947492"/>
              <a:chExt cx="2715888" cy="1492702"/>
            </a:xfrm>
          </p:grpSpPr>
          <p:sp>
            <p:nvSpPr>
              <p:cNvPr id="59" name="TextBox 58">
                <a:extLst>
                  <a:ext uri="{FF2B5EF4-FFF2-40B4-BE49-F238E27FC236}">
                    <a16:creationId xmlns:a16="http://schemas.microsoft.com/office/drawing/2014/main" id="{75DEAA3F-6684-40D2-A7B7-49FDB41A8C9A}"/>
                  </a:ext>
                </a:extLst>
              </p:cNvPr>
              <p:cNvSpPr txBox="1"/>
              <p:nvPr/>
            </p:nvSpPr>
            <p:spPr>
              <a:xfrm>
                <a:off x="11251602" y="4960088"/>
                <a:ext cx="398079" cy="181374"/>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VNet</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sp>
            <p:nvSpPr>
              <p:cNvPr id="60" name="Freeform 539">
                <a:extLst>
                  <a:ext uri="{FF2B5EF4-FFF2-40B4-BE49-F238E27FC236}">
                    <a16:creationId xmlns:a16="http://schemas.microsoft.com/office/drawing/2014/main" id="{060031B7-9979-4A7A-B722-2E2A848939A0}"/>
                  </a:ext>
                </a:extLst>
              </p:cNvPr>
              <p:cNvSpPr>
                <a:spLocks noChangeAspect="1"/>
              </p:cNvSpPr>
              <p:nvPr/>
            </p:nvSpPr>
            <p:spPr bwMode="auto">
              <a:xfrm>
                <a:off x="9445479" y="4947492"/>
                <a:ext cx="2715888" cy="149270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85000"/>
                </a:schemeClr>
              </a:solidFill>
              <a:ln w="28575">
                <a:solidFill>
                  <a:schemeClr val="bg1">
                    <a:lumMod val="65000"/>
                  </a:schemeClr>
                </a:solidFill>
              </a:ln>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Segoe UI"/>
                  <a:ea typeface="MS PGothic" pitchFamily="34" charset="-128"/>
                  <a:cs typeface="+mn-cs"/>
                </a:endParaRPr>
              </a:p>
            </p:txBody>
          </p:sp>
          <p:pic>
            <p:nvPicPr>
              <p:cNvPr id="61" name="VM">
                <a:extLst>
                  <a:ext uri="{FF2B5EF4-FFF2-40B4-BE49-F238E27FC236}">
                    <a16:creationId xmlns:a16="http://schemas.microsoft.com/office/drawing/2014/main" id="{00D7464E-10A2-4F48-8366-2F49598F093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10329412" y="5191008"/>
                <a:ext cx="411480" cy="411480"/>
              </a:xfrm>
              <a:prstGeom prst="rect">
                <a:avLst/>
              </a:prstGeom>
            </p:spPr>
          </p:pic>
          <p:pic>
            <p:nvPicPr>
              <p:cNvPr id="63" name="Load Balancer">
                <a:extLst>
                  <a:ext uri="{FF2B5EF4-FFF2-40B4-BE49-F238E27FC236}">
                    <a16:creationId xmlns:a16="http://schemas.microsoft.com/office/drawing/2014/main" id="{CCFC45CF-48E7-45AD-AACA-D5CFB2841C11}"/>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10271643" y="5848109"/>
                <a:ext cx="411480" cy="411480"/>
              </a:xfrm>
              <a:prstGeom prst="rect">
                <a:avLst/>
              </a:prstGeom>
            </p:spPr>
          </p:pic>
          <p:pic>
            <p:nvPicPr>
              <p:cNvPr id="66" name="WAF">
                <a:extLst>
                  <a:ext uri="{FF2B5EF4-FFF2-40B4-BE49-F238E27FC236}">
                    <a16:creationId xmlns:a16="http://schemas.microsoft.com/office/drawing/2014/main" id="{B57EE0AF-DA60-4EC3-B014-6DDEBF4DCCF9}"/>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Effect>
                          <a14:brightnessContrast contrast="100000"/>
                        </a14:imgEffect>
                      </a14:imgLayer>
                    </a14:imgProps>
                  </a:ext>
                </a:extLst>
              </a:blip>
              <a:stretch>
                <a:fillRect/>
              </a:stretch>
            </p:blipFill>
            <p:spPr>
              <a:xfrm>
                <a:off x="10918440" y="5547288"/>
                <a:ext cx="411480" cy="411480"/>
              </a:xfrm>
              <a:prstGeom prst="rect">
                <a:avLst/>
              </a:prstGeom>
            </p:spPr>
          </p:pic>
        </p:grpSp>
        <p:grpSp>
          <p:nvGrpSpPr>
            <p:cNvPr id="33" name="Group 32">
              <a:extLst>
                <a:ext uri="{FF2B5EF4-FFF2-40B4-BE49-F238E27FC236}">
                  <a16:creationId xmlns:a16="http://schemas.microsoft.com/office/drawing/2014/main" id="{B1355B0C-B522-48AF-91BE-B372E1DBB835}"/>
                </a:ext>
              </a:extLst>
            </p:cNvPr>
            <p:cNvGrpSpPr/>
            <p:nvPr/>
          </p:nvGrpSpPr>
          <p:grpSpPr>
            <a:xfrm>
              <a:off x="1464472" y="5216862"/>
              <a:ext cx="3254545" cy="803102"/>
              <a:chOff x="1493837" y="5216377"/>
              <a:chExt cx="2972246" cy="803102"/>
            </a:xfrm>
          </p:grpSpPr>
          <p:cxnSp>
            <p:nvCxnSpPr>
              <p:cNvPr id="53" name="Straight Connector 52">
                <a:extLst>
                  <a:ext uri="{FF2B5EF4-FFF2-40B4-BE49-F238E27FC236}">
                    <a16:creationId xmlns:a16="http://schemas.microsoft.com/office/drawing/2014/main" id="{6E1FF764-9605-418A-B857-30B62F1F5BCB}"/>
                  </a:ext>
                </a:extLst>
              </p:cNvPr>
              <p:cNvCxnSpPr>
                <a:cxnSpLocks/>
              </p:cNvCxnSpPr>
              <p:nvPr/>
            </p:nvCxnSpPr>
            <p:spPr>
              <a:xfrm>
                <a:off x="3140546" y="5546562"/>
                <a:ext cx="1325537"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8826FCB-7E61-4D4A-91CB-73D9346C5D54}"/>
                  </a:ext>
                </a:extLst>
              </p:cNvPr>
              <p:cNvCxnSpPr>
                <a:cxnSpLocks/>
              </p:cNvCxnSpPr>
              <p:nvPr/>
            </p:nvCxnSpPr>
            <p:spPr>
              <a:xfrm flipV="1">
                <a:off x="1646237" y="5368490"/>
                <a:ext cx="2819846" cy="25959"/>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15B1A4A-75C5-42C8-A15E-3F4402BD6390}"/>
                  </a:ext>
                </a:extLst>
              </p:cNvPr>
              <p:cNvCxnSpPr>
                <a:cxnSpLocks/>
              </p:cNvCxnSpPr>
              <p:nvPr/>
            </p:nvCxnSpPr>
            <p:spPr>
              <a:xfrm>
                <a:off x="1493837" y="5216377"/>
                <a:ext cx="2972246" cy="0"/>
              </a:xfrm>
              <a:prstGeom prst="line">
                <a:avLst/>
              </a:prstGeom>
              <a:ln w="762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6DD6F59-E361-49BE-9EAF-44494487759E}"/>
                  </a:ext>
                </a:extLst>
              </p:cNvPr>
              <p:cNvCxnSpPr>
                <a:cxnSpLocks/>
              </p:cNvCxnSpPr>
              <p:nvPr/>
            </p:nvCxnSpPr>
            <p:spPr>
              <a:xfrm>
                <a:off x="3140546" y="5698675"/>
                <a:ext cx="1325537"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9B3F287-EC46-4779-90DC-050C8DF5F350}"/>
                  </a:ext>
                </a:extLst>
              </p:cNvPr>
              <p:cNvCxnSpPr>
                <a:cxnSpLocks/>
              </p:cNvCxnSpPr>
              <p:nvPr/>
            </p:nvCxnSpPr>
            <p:spPr>
              <a:xfrm>
                <a:off x="1646237" y="5850788"/>
                <a:ext cx="2819846" cy="5964"/>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64E6DE9-D991-460F-BFE6-0104BF2233B2}"/>
                  </a:ext>
                </a:extLst>
              </p:cNvPr>
              <p:cNvCxnSpPr>
                <a:cxnSpLocks/>
              </p:cNvCxnSpPr>
              <p:nvPr/>
            </p:nvCxnSpPr>
            <p:spPr>
              <a:xfrm flipV="1">
                <a:off x="1722437" y="6008864"/>
                <a:ext cx="2743646" cy="10615"/>
              </a:xfrm>
              <a:prstGeom prst="line">
                <a:avLst/>
              </a:prstGeom>
              <a:ln w="762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FEE8376-2CE8-40D4-978D-A6E4E75DFCA0}"/>
                </a:ext>
              </a:extLst>
            </p:cNvPr>
            <p:cNvGrpSpPr/>
            <p:nvPr/>
          </p:nvGrpSpPr>
          <p:grpSpPr>
            <a:xfrm>
              <a:off x="2581677" y="4875709"/>
              <a:ext cx="1463359" cy="1463359"/>
              <a:chOff x="2633445" y="4972981"/>
              <a:chExt cx="1492702" cy="1492702"/>
            </a:xfrm>
          </p:grpSpPr>
          <p:sp>
            <p:nvSpPr>
              <p:cNvPr id="42" name="Oval 41">
                <a:extLst>
                  <a:ext uri="{FF2B5EF4-FFF2-40B4-BE49-F238E27FC236}">
                    <a16:creationId xmlns:a16="http://schemas.microsoft.com/office/drawing/2014/main" id="{74FC82B5-D65C-426E-B628-FAC3BC52B6E8}"/>
                  </a:ext>
                </a:extLst>
              </p:cNvPr>
              <p:cNvSpPr/>
              <p:nvPr/>
            </p:nvSpPr>
            <p:spPr bwMode="auto">
              <a:xfrm>
                <a:off x="2633445" y="4972981"/>
                <a:ext cx="1492702" cy="1492702"/>
              </a:xfrm>
              <a:prstGeom prst="ellipse">
                <a:avLst/>
              </a:prstGeom>
              <a:solidFill>
                <a:schemeClr val="bg1">
                  <a:lumMod val="85000"/>
                </a:schemeClr>
              </a:solidFill>
              <a:ln w="28575">
                <a:solidFill>
                  <a:schemeClr val="bg1">
                    <a:lumMod val="65000"/>
                  </a:schemeClr>
                </a:solidFill>
              </a:ln>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Segoe UI"/>
                  <a:ea typeface="MS PGothic" pitchFamily="34" charset="-128"/>
                  <a:cs typeface="+mn-cs"/>
                </a:endParaRPr>
              </a:p>
            </p:txBody>
          </p:sp>
          <p:grpSp>
            <p:nvGrpSpPr>
              <p:cNvPr id="50" name="Group 4">
                <a:extLst>
                  <a:ext uri="{FF2B5EF4-FFF2-40B4-BE49-F238E27FC236}">
                    <a16:creationId xmlns:a16="http://schemas.microsoft.com/office/drawing/2014/main" id="{B1831AE6-9DA4-41E1-87F8-CDC2FCC5DA4B}"/>
                  </a:ext>
                </a:extLst>
              </p:cNvPr>
              <p:cNvGrpSpPr>
                <a:grpSpLocks noChangeAspect="1"/>
              </p:cNvGrpSpPr>
              <p:nvPr/>
            </p:nvGrpSpPr>
            <p:grpSpPr bwMode="auto">
              <a:xfrm>
                <a:off x="2965468" y="5305006"/>
                <a:ext cx="828658" cy="828654"/>
                <a:chOff x="2956" y="1242"/>
                <a:chExt cx="1926" cy="1926"/>
              </a:xfrm>
            </p:grpSpPr>
            <p:sp>
              <p:nvSpPr>
                <p:cNvPr id="51" name="Rectangle 5">
                  <a:extLst>
                    <a:ext uri="{FF2B5EF4-FFF2-40B4-BE49-F238E27FC236}">
                      <a16:creationId xmlns:a16="http://schemas.microsoft.com/office/drawing/2014/main" id="{DB5E5CCC-5C77-43DE-B0B2-CF705AB276BD}"/>
                    </a:ext>
                  </a:extLst>
                </p:cNvPr>
                <p:cNvSpPr>
                  <a:spLocks noChangeArrowheads="1"/>
                </p:cNvSpPr>
                <p:nvPr/>
              </p:nvSpPr>
              <p:spPr bwMode="auto">
                <a:xfrm>
                  <a:off x="2956" y="1242"/>
                  <a:ext cx="1926" cy="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E7230D56-AEDA-4DAA-BD69-06AAF8F68669}"/>
                    </a:ext>
                  </a:extLst>
                </p:cNvPr>
                <p:cNvSpPr>
                  <a:spLocks/>
                </p:cNvSpPr>
                <p:nvPr/>
              </p:nvSpPr>
              <p:spPr bwMode="auto">
                <a:xfrm>
                  <a:off x="3059" y="1427"/>
                  <a:ext cx="1720" cy="1556"/>
                </a:xfrm>
                <a:custGeom>
                  <a:avLst/>
                  <a:gdLst>
                    <a:gd name="T0" fmla="*/ 1465 w 1720"/>
                    <a:gd name="T1" fmla="*/ 1276 h 1556"/>
                    <a:gd name="T2" fmla="*/ 1175 w 1720"/>
                    <a:gd name="T3" fmla="*/ 1276 h 1556"/>
                    <a:gd name="T4" fmla="*/ 946 w 1720"/>
                    <a:gd name="T5" fmla="*/ 778 h 1556"/>
                    <a:gd name="T6" fmla="*/ 1175 w 1720"/>
                    <a:gd name="T7" fmla="*/ 280 h 1556"/>
                    <a:gd name="T8" fmla="*/ 1465 w 1720"/>
                    <a:gd name="T9" fmla="*/ 280 h 1556"/>
                    <a:gd name="T10" fmla="*/ 1465 w 1720"/>
                    <a:gd name="T11" fmla="*/ 412 h 1556"/>
                    <a:gd name="T12" fmla="*/ 1720 w 1720"/>
                    <a:gd name="T13" fmla="*/ 206 h 1556"/>
                    <a:gd name="T14" fmla="*/ 1465 w 1720"/>
                    <a:gd name="T15" fmla="*/ 0 h 1556"/>
                    <a:gd name="T16" fmla="*/ 1465 w 1720"/>
                    <a:gd name="T17" fmla="*/ 132 h 1556"/>
                    <a:gd name="T18" fmla="*/ 1080 w 1720"/>
                    <a:gd name="T19" fmla="*/ 132 h 1556"/>
                    <a:gd name="T20" fmla="*/ 864 w 1720"/>
                    <a:gd name="T21" fmla="*/ 601 h 1556"/>
                    <a:gd name="T22" fmla="*/ 648 w 1720"/>
                    <a:gd name="T23" fmla="*/ 132 h 1556"/>
                    <a:gd name="T24" fmla="*/ 601 w 1720"/>
                    <a:gd name="T25" fmla="*/ 132 h 1556"/>
                    <a:gd name="T26" fmla="*/ 255 w 1720"/>
                    <a:gd name="T27" fmla="*/ 132 h 1556"/>
                    <a:gd name="T28" fmla="*/ 255 w 1720"/>
                    <a:gd name="T29" fmla="*/ 0 h 1556"/>
                    <a:gd name="T30" fmla="*/ 0 w 1720"/>
                    <a:gd name="T31" fmla="*/ 206 h 1556"/>
                    <a:gd name="T32" fmla="*/ 255 w 1720"/>
                    <a:gd name="T33" fmla="*/ 412 h 1556"/>
                    <a:gd name="T34" fmla="*/ 255 w 1720"/>
                    <a:gd name="T35" fmla="*/ 280 h 1556"/>
                    <a:gd name="T36" fmla="*/ 553 w 1720"/>
                    <a:gd name="T37" fmla="*/ 280 h 1556"/>
                    <a:gd name="T38" fmla="*/ 782 w 1720"/>
                    <a:gd name="T39" fmla="*/ 778 h 1556"/>
                    <a:gd name="T40" fmla="*/ 553 w 1720"/>
                    <a:gd name="T41" fmla="*/ 1276 h 1556"/>
                    <a:gd name="T42" fmla="*/ 255 w 1720"/>
                    <a:gd name="T43" fmla="*/ 1276 h 1556"/>
                    <a:gd name="T44" fmla="*/ 255 w 1720"/>
                    <a:gd name="T45" fmla="*/ 1144 h 1556"/>
                    <a:gd name="T46" fmla="*/ 0 w 1720"/>
                    <a:gd name="T47" fmla="*/ 1350 h 1556"/>
                    <a:gd name="T48" fmla="*/ 255 w 1720"/>
                    <a:gd name="T49" fmla="*/ 1556 h 1556"/>
                    <a:gd name="T50" fmla="*/ 255 w 1720"/>
                    <a:gd name="T51" fmla="*/ 1424 h 1556"/>
                    <a:gd name="T52" fmla="*/ 648 w 1720"/>
                    <a:gd name="T53" fmla="*/ 1424 h 1556"/>
                    <a:gd name="T54" fmla="*/ 864 w 1720"/>
                    <a:gd name="T55" fmla="*/ 955 h 1556"/>
                    <a:gd name="T56" fmla="*/ 1080 w 1720"/>
                    <a:gd name="T57" fmla="*/ 1424 h 1556"/>
                    <a:gd name="T58" fmla="*/ 1465 w 1720"/>
                    <a:gd name="T59" fmla="*/ 1424 h 1556"/>
                    <a:gd name="T60" fmla="*/ 1465 w 1720"/>
                    <a:gd name="T61" fmla="*/ 1556 h 1556"/>
                    <a:gd name="T62" fmla="*/ 1720 w 1720"/>
                    <a:gd name="T63" fmla="*/ 1350 h 1556"/>
                    <a:gd name="T64" fmla="*/ 1465 w 1720"/>
                    <a:gd name="T65" fmla="*/ 1144 h 1556"/>
                    <a:gd name="T66" fmla="*/ 1465 w 1720"/>
                    <a:gd name="T67" fmla="*/ 127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20" h="1556">
                      <a:moveTo>
                        <a:pt x="1465" y="1276"/>
                      </a:moveTo>
                      <a:lnTo>
                        <a:pt x="1175" y="1276"/>
                      </a:lnTo>
                      <a:lnTo>
                        <a:pt x="946" y="778"/>
                      </a:lnTo>
                      <a:lnTo>
                        <a:pt x="1175" y="280"/>
                      </a:lnTo>
                      <a:lnTo>
                        <a:pt x="1465" y="280"/>
                      </a:lnTo>
                      <a:lnTo>
                        <a:pt x="1465" y="412"/>
                      </a:lnTo>
                      <a:lnTo>
                        <a:pt x="1720" y="206"/>
                      </a:lnTo>
                      <a:lnTo>
                        <a:pt x="1465" y="0"/>
                      </a:lnTo>
                      <a:lnTo>
                        <a:pt x="1465" y="132"/>
                      </a:lnTo>
                      <a:lnTo>
                        <a:pt x="1080" y="132"/>
                      </a:lnTo>
                      <a:lnTo>
                        <a:pt x="864" y="601"/>
                      </a:lnTo>
                      <a:lnTo>
                        <a:pt x="648" y="132"/>
                      </a:lnTo>
                      <a:lnTo>
                        <a:pt x="601" y="132"/>
                      </a:lnTo>
                      <a:lnTo>
                        <a:pt x="255" y="132"/>
                      </a:lnTo>
                      <a:lnTo>
                        <a:pt x="255" y="0"/>
                      </a:lnTo>
                      <a:lnTo>
                        <a:pt x="0" y="206"/>
                      </a:lnTo>
                      <a:lnTo>
                        <a:pt x="255" y="412"/>
                      </a:lnTo>
                      <a:lnTo>
                        <a:pt x="255" y="280"/>
                      </a:lnTo>
                      <a:lnTo>
                        <a:pt x="553" y="280"/>
                      </a:lnTo>
                      <a:lnTo>
                        <a:pt x="782" y="778"/>
                      </a:lnTo>
                      <a:lnTo>
                        <a:pt x="553" y="1276"/>
                      </a:lnTo>
                      <a:lnTo>
                        <a:pt x="255" y="1276"/>
                      </a:lnTo>
                      <a:lnTo>
                        <a:pt x="255" y="1144"/>
                      </a:lnTo>
                      <a:lnTo>
                        <a:pt x="0" y="1350"/>
                      </a:lnTo>
                      <a:lnTo>
                        <a:pt x="255" y="1556"/>
                      </a:lnTo>
                      <a:lnTo>
                        <a:pt x="255" y="1424"/>
                      </a:lnTo>
                      <a:lnTo>
                        <a:pt x="648" y="1424"/>
                      </a:lnTo>
                      <a:lnTo>
                        <a:pt x="864" y="955"/>
                      </a:lnTo>
                      <a:lnTo>
                        <a:pt x="1080" y="1424"/>
                      </a:lnTo>
                      <a:lnTo>
                        <a:pt x="1465" y="1424"/>
                      </a:lnTo>
                      <a:lnTo>
                        <a:pt x="1465" y="1556"/>
                      </a:lnTo>
                      <a:lnTo>
                        <a:pt x="1720" y="1350"/>
                      </a:lnTo>
                      <a:lnTo>
                        <a:pt x="1465" y="1144"/>
                      </a:lnTo>
                      <a:lnTo>
                        <a:pt x="1465" y="127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7D70F521-27A6-4720-9D52-DCE259B7CC33}"/>
                </a:ext>
              </a:extLst>
            </p:cNvPr>
            <p:cNvGrpSpPr/>
            <p:nvPr/>
          </p:nvGrpSpPr>
          <p:grpSpPr>
            <a:xfrm>
              <a:off x="269701" y="4885510"/>
              <a:ext cx="1463359" cy="1463359"/>
              <a:chOff x="457200" y="4982978"/>
              <a:chExt cx="1492702" cy="1492702"/>
            </a:xfrm>
          </p:grpSpPr>
          <p:sp>
            <p:nvSpPr>
              <p:cNvPr id="36" name="Oval 35">
                <a:extLst>
                  <a:ext uri="{FF2B5EF4-FFF2-40B4-BE49-F238E27FC236}">
                    <a16:creationId xmlns:a16="http://schemas.microsoft.com/office/drawing/2014/main" id="{ABC4AA9F-CEA9-4369-8C01-CBFC68181AEE}"/>
                  </a:ext>
                </a:extLst>
              </p:cNvPr>
              <p:cNvSpPr/>
              <p:nvPr/>
            </p:nvSpPr>
            <p:spPr bwMode="auto">
              <a:xfrm>
                <a:off x="457200" y="4982978"/>
                <a:ext cx="1492702" cy="1492702"/>
              </a:xfrm>
              <a:prstGeom prst="ellipse">
                <a:avLst/>
              </a:prstGeom>
              <a:solidFill>
                <a:schemeClr val="bg1">
                  <a:lumMod val="85000"/>
                </a:schemeClr>
              </a:solidFill>
              <a:ln w="28575">
                <a:solidFill>
                  <a:schemeClr val="bg1">
                    <a:lumMod val="65000"/>
                  </a:schemeClr>
                </a:solidFill>
              </a:ln>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Segoe UI"/>
                  <a:ea typeface="MS PGothic" pitchFamily="34" charset="-128"/>
                  <a:cs typeface="+mn-cs"/>
                </a:endParaRPr>
              </a:p>
            </p:txBody>
          </p:sp>
          <p:grpSp>
            <p:nvGrpSpPr>
              <p:cNvPr id="37" name="Skull">
                <a:extLst>
                  <a:ext uri="{FF2B5EF4-FFF2-40B4-BE49-F238E27FC236}">
                    <a16:creationId xmlns:a16="http://schemas.microsoft.com/office/drawing/2014/main" id="{10195707-8B10-4D77-861D-C9F1AADFE9F9}"/>
                  </a:ext>
                </a:extLst>
              </p:cNvPr>
              <p:cNvGrpSpPr/>
              <p:nvPr/>
            </p:nvGrpSpPr>
            <p:grpSpPr>
              <a:xfrm>
                <a:off x="805126" y="5268389"/>
                <a:ext cx="796926" cy="921935"/>
                <a:chOff x="6056313" y="3309938"/>
                <a:chExt cx="323850" cy="374650"/>
              </a:xfrm>
              <a:solidFill>
                <a:schemeClr val="tx1"/>
              </a:solidFill>
            </p:grpSpPr>
            <p:sp>
              <p:nvSpPr>
                <p:cNvPr id="38" name="Oval 6">
                  <a:extLst>
                    <a:ext uri="{FF2B5EF4-FFF2-40B4-BE49-F238E27FC236}">
                      <a16:creationId xmlns:a16="http://schemas.microsoft.com/office/drawing/2014/main" id="{0EEE3990-2F3E-43F8-82EB-5175EF706EE6}"/>
                    </a:ext>
                  </a:extLst>
                </p:cNvPr>
                <p:cNvSpPr>
                  <a:spLocks noChangeArrowheads="1"/>
                </p:cNvSpPr>
                <p:nvPr/>
              </p:nvSpPr>
              <p:spPr bwMode="auto">
                <a:xfrm>
                  <a:off x="6137276" y="3497263"/>
                  <a:ext cx="41275" cy="39688"/>
                </a:xfrm>
                <a:prstGeom prst="ellipse">
                  <a:avLst/>
                </a:pr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Oval 7">
                  <a:extLst>
                    <a:ext uri="{FF2B5EF4-FFF2-40B4-BE49-F238E27FC236}">
                      <a16:creationId xmlns:a16="http://schemas.microsoft.com/office/drawing/2014/main" id="{1F1C911A-F4FE-41E5-B973-FB99D881BFC7}"/>
                    </a:ext>
                  </a:extLst>
                </p:cNvPr>
                <p:cNvSpPr>
                  <a:spLocks noChangeArrowheads="1"/>
                </p:cNvSpPr>
                <p:nvPr/>
              </p:nvSpPr>
              <p:spPr bwMode="auto">
                <a:xfrm>
                  <a:off x="6259513" y="3497263"/>
                  <a:ext cx="39688" cy="39688"/>
                </a:xfrm>
                <a:prstGeom prst="ellipse">
                  <a:avLst/>
                </a:pr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50414963-8B26-4C4C-8289-9BDADCADBE8D}"/>
                    </a:ext>
                  </a:extLst>
                </p:cNvPr>
                <p:cNvSpPr>
                  <a:spLocks/>
                </p:cNvSpPr>
                <p:nvPr/>
              </p:nvSpPr>
              <p:spPr bwMode="auto">
                <a:xfrm>
                  <a:off x="6205538" y="3551238"/>
                  <a:ext cx="26988" cy="39688"/>
                </a:xfrm>
                <a:custGeom>
                  <a:avLst/>
                  <a:gdLst>
                    <a:gd name="T0" fmla="*/ 4 w 8"/>
                    <a:gd name="T1" fmla="*/ 12 h 12"/>
                    <a:gd name="T2" fmla="*/ 8 w 8"/>
                    <a:gd name="T3" fmla="*/ 8 h 12"/>
                    <a:gd name="T4" fmla="*/ 8 w 8"/>
                    <a:gd name="T5" fmla="*/ 4 h 12"/>
                    <a:gd name="T6" fmla="*/ 4 w 8"/>
                    <a:gd name="T7" fmla="*/ 0 h 12"/>
                    <a:gd name="T8" fmla="*/ 0 w 8"/>
                    <a:gd name="T9" fmla="*/ 4 h 12"/>
                    <a:gd name="T10" fmla="*/ 0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6" y="12"/>
                        <a:pt x="8" y="10"/>
                        <a:pt x="8" y="8"/>
                      </a:cubicBezTo>
                      <a:cubicBezTo>
                        <a:pt x="8" y="4"/>
                        <a:pt x="8" y="4"/>
                        <a:pt x="8" y="4"/>
                      </a:cubicBezTo>
                      <a:cubicBezTo>
                        <a:pt x="4" y="0"/>
                        <a:pt x="4" y="0"/>
                        <a:pt x="4" y="0"/>
                      </a:cubicBezTo>
                      <a:cubicBezTo>
                        <a:pt x="0" y="4"/>
                        <a:pt x="0" y="4"/>
                        <a:pt x="0" y="4"/>
                      </a:cubicBezTo>
                      <a:cubicBezTo>
                        <a:pt x="0" y="8"/>
                        <a:pt x="0" y="8"/>
                        <a:pt x="0" y="8"/>
                      </a:cubicBezTo>
                      <a:cubicBezTo>
                        <a:pt x="0" y="10"/>
                        <a:pt x="2" y="12"/>
                        <a:pt x="4" y="12"/>
                      </a:cubicBezTo>
                      <a:close/>
                    </a:path>
                  </a:pathLst>
                </a:cu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64F22CB0-757F-4F64-96C1-3BAC353A6110}"/>
                    </a:ext>
                  </a:extLst>
                </p:cNvPr>
                <p:cNvSpPr>
                  <a:spLocks noEditPoints="1"/>
                </p:cNvSpPr>
                <p:nvPr/>
              </p:nvSpPr>
              <p:spPr bwMode="auto">
                <a:xfrm>
                  <a:off x="6056313" y="3309938"/>
                  <a:ext cx="323850" cy="374650"/>
                </a:xfrm>
                <a:custGeom>
                  <a:avLst/>
                  <a:gdLst>
                    <a:gd name="T0" fmla="*/ 16 w 96"/>
                    <a:gd name="T1" fmla="*/ 96 h 112"/>
                    <a:gd name="T2" fmla="*/ 20 w 96"/>
                    <a:gd name="T3" fmla="*/ 100 h 112"/>
                    <a:gd name="T4" fmla="*/ 32 w 96"/>
                    <a:gd name="T5" fmla="*/ 112 h 112"/>
                    <a:gd name="T6" fmla="*/ 64 w 96"/>
                    <a:gd name="T7" fmla="*/ 112 h 112"/>
                    <a:gd name="T8" fmla="*/ 76 w 96"/>
                    <a:gd name="T9" fmla="*/ 100 h 112"/>
                    <a:gd name="T10" fmla="*/ 80 w 96"/>
                    <a:gd name="T11" fmla="*/ 96 h 112"/>
                    <a:gd name="T12" fmla="*/ 96 w 96"/>
                    <a:gd name="T13" fmla="*/ 80 h 112"/>
                    <a:gd name="T14" fmla="*/ 96 w 96"/>
                    <a:gd name="T15" fmla="*/ 48 h 112"/>
                    <a:gd name="T16" fmla="*/ 48 w 96"/>
                    <a:gd name="T17" fmla="*/ 0 h 112"/>
                    <a:gd name="T18" fmla="*/ 0 w 96"/>
                    <a:gd name="T19" fmla="*/ 48 h 112"/>
                    <a:gd name="T20" fmla="*/ 0 w 96"/>
                    <a:gd name="T21" fmla="*/ 80 h 112"/>
                    <a:gd name="T22" fmla="*/ 16 w 96"/>
                    <a:gd name="T23" fmla="*/ 96 h 112"/>
                    <a:gd name="T24" fmla="*/ 8 w 96"/>
                    <a:gd name="T25" fmla="*/ 48 h 112"/>
                    <a:gd name="T26" fmla="*/ 48 w 96"/>
                    <a:gd name="T27" fmla="*/ 8 h 112"/>
                    <a:gd name="T28" fmla="*/ 88 w 96"/>
                    <a:gd name="T29" fmla="*/ 48 h 112"/>
                    <a:gd name="T30" fmla="*/ 88 w 96"/>
                    <a:gd name="T31" fmla="*/ 80 h 112"/>
                    <a:gd name="T32" fmla="*/ 80 w 96"/>
                    <a:gd name="T33" fmla="*/ 88 h 112"/>
                    <a:gd name="T34" fmla="*/ 68 w 96"/>
                    <a:gd name="T35" fmla="*/ 100 h 112"/>
                    <a:gd name="T36" fmla="*/ 64 w 96"/>
                    <a:gd name="T37" fmla="*/ 104 h 112"/>
                    <a:gd name="T38" fmla="*/ 60 w 96"/>
                    <a:gd name="T39" fmla="*/ 104 h 112"/>
                    <a:gd name="T40" fmla="*/ 60 w 96"/>
                    <a:gd name="T41" fmla="*/ 96 h 112"/>
                    <a:gd name="T42" fmla="*/ 52 w 96"/>
                    <a:gd name="T43" fmla="*/ 96 h 112"/>
                    <a:gd name="T44" fmla="*/ 52 w 96"/>
                    <a:gd name="T45" fmla="*/ 104 h 112"/>
                    <a:gd name="T46" fmla="*/ 44 w 96"/>
                    <a:gd name="T47" fmla="*/ 104 h 112"/>
                    <a:gd name="T48" fmla="*/ 44 w 96"/>
                    <a:gd name="T49" fmla="*/ 96 h 112"/>
                    <a:gd name="T50" fmla="*/ 36 w 96"/>
                    <a:gd name="T51" fmla="*/ 96 h 112"/>
                    <a:gd name="T52" fmla="*/ 36 w 96"/>
                    <a:gd name="T53" fmla="*/ 104 h 112"/>
                    <a:gd name="T54" fmla="*/ 32 w 96"/>
                    <a:gd name="T55" fmla="*/ 104 h 112"/>
                    <a:gd name="T56" fmla="*/ 28 w 96"/>
                    <a:gd name="T57" fmla="*/ 100 h 112"/>
                    <a:gd name="T58" fmla="*/ 16 w 96"/>
                    <a:gd name="T59" fmla="*/ 88 h 112"/>
                    <a:gd name="T60" fmla="*/ 8 w 96"/>
                    <a:gd name="T61" fmla="*/ 80 h 112"/>
                    <a:gd name="T62" fmla="*/ 8 w 96"/>
                    <a:gd name="T6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12">
                      <a:moveTo>
                        <a:pt x="16" y="96"/>
                      </a:moveTo>
                      <a:cubicBezTo>
                        <a:pt x="18" y="96"/>
                        <a:pt x="20" y="98"/>
                        <a:pt x="20" y="100"/>
                      </a:cubicBezTo>
                      <a:cubicBezTo>
                        <a:pt x="20" y="107"/>
                        <a:pt x="25" y="112"/>
                        <a:pt x="32" y="112"/>
                      </a:cubicBezTo>
                      <a:cubicBezTo>
                        <a:pt x="64" y="112"/>
                        <a:pt x="64" y="112"/>
                        <a:pt x="64" y="112"/>
                      </a:cubicBezTo>
                      <a:cubicBezTo>
                        <a:pt x="71" y="112"/>
                        <a:pt x="76" y="107"/>
                        <a:pt x="76" y="100"/>
                      </a:cubicBezTo>
                      <a:cubicBezTo>
                        <a:pt x="76" y="98"/>
                        <a:pt x="78" y="96"/>
                        <a:pt x="80" y="96"/>
                      </a:cubicBezTo>
                      <a:cubicBezTo>
                        <a:pt x="89" y="96"/>
                        <a:pt x="96" y="89"/>
                        <a:pt x="96" y="80"/>
                      </a:cubicBezTo>
                      <a:cubicBezTo>
                        <a:pt x="96" y="48"/>
                        <a:pt x="96" y="48"/>
                        <a:pt x="96" y="48"/>
                      </a:cubicBezTo>
                      <a:cubicBezTo>
                        <a:pt x="96" y="22"/>
                        <a:pt x="74" y="0"/>
                        <a:pt x="48" y="0"/>
                      </a:cubicBezTo>
                      <a:cubicBezTo>
                        <a:pt x="22" y="0"/>
                        <a:pt x="0" y="22"/>
                        <a:pt x="0" y="48"/>
                      </a:cubicBezTo>
                      <a:cubicBezTo>
                        <a:pt x="0" y="80"/>
                        <a:pt x="0" y="80"/>
                        <a:pt x="0" y="80"/>
                      </a:cubicBezTo>
                      <a:cubicBezTo>
                        <a:pt x="0" y="89"/>
                        <a:pt x="7" y="96"/>
                        <a:pt x="16" y="96"/>
                      </a:cubicBezTo>
                      <a:close/>
                      <a:moveTo>
                        <a:pt x="8" y="48"/>
                      </a:moveTo>
                      <a:cubicBezTo>
                        <a:pt x="8" y="26"/>
                        <a:pt x="26" y="8"/>
                        <a:pt x="48" y="8"/>
                      </a:cubicBezTo>
                      <a:cubicBezTo>
                        <a:pt x="70" y="8"/>
                        <a:pt x="88" y="26"/>
                        <a:pt x="88" y="48"/>
                      </a:cubicBezTo>
                      <a:cubicBezTo>
                        <a:pt x="88" y="80"/>
                        <a:pt x="88" y="80"/>
                        <a:pt x="88" y="80"/>
                      </a:cubicBezTo>
                      <a:cubicBezTo>
                        <a:pt x="88" y="84"/>
                        <a:pt x="84" y="88"/>
                        <a:pt x="80" y="88"/>
                      </a:cubicBezTo>
                      <a:cubicBezTo>
                        <a:pt x="73" y="88"/>
                        <a:pt x="68" y="93"/>
                        <a:pt x="68" y="100"/>
                      </a:cubicBezTo>
                      <a:cubicBezTo>
                        <a:pt x="68" y="102"/>
                        <a:pt x="66" y="104"/>
                        <a:pt x="64" y="104"/>
                      </a:cubicBezTo>
                      <a:cubicBezTo>
                        <a:pt x="60" y="104"/>
                        <a:pt x="60" y="104"/>
                        <a:pt x="60" y="104"/>
                      </a:cubicBezTo>
                      <a:cubicBezTo>
                        <a:pt x="60" y="96"/>
                        <a:pt x="60" y="96"/>
                        <a:pt x="60" y="96"/>
                      </a:cubicBezTo>
                      <a:cubicBezTo>
                        <a:pt x="52" y="96"/>
                        <a:pt x="52" y="96"/>
                        <a:pt x="52" y="96"/>
                      </a:cubicBezTo>
                      <a:cubicBezTo>
                        <a:pt x="52" y="104"/>
                        <a:pt x="52" y="104"/>
                        <a:pt x="52" y="104"/>
                      </a:cubicBezTo>
                      <a:cubicBezTo>
                        <a:pt x="44" y="104"/>
                        <a:pt x="44" y="104"/>
                        <a:pt x="44" y="104"/>
                      </a:cubicBezTo>
                      <a:cubicBezTo>
                        <a:pt x="44" y="96"/>
                        <a:pt x="44" y="96"/>
                        <a:pt x="44" y="96"/>
                      </a:cubicBezTo>
                      <a:cubicBezTo>
                        <a:pt x="36" y="96"/>
                        <a:pt x="36" y="96"/>
                        <a:pt x="36" y="96"/>
                      </a:cubicBezTo>
                      <a:cubicBezTo>
                        <a:pt x="36" y="104"/>
                        <a:pt x="36" y="104"/>
                        <a:pt x="36" y="104"/>
                      </a:cubicBezTo>
                      <a:cubicBezTo>
                        <a:pt x="32" y="104"/>
                        <a:pt x="32" y="104"/>
                        <a:pt x="32" y="104"/>
                      </a:cubicBezTo>
                      <a:cubicBezTo>
                        <a:pt x="30" y="104"/>
                        <a:pt x="28" y="102"/>
                        <a:pt x="28" y="100"/>
                      </a:cubicBezTo>
                      <a:cubicBezTo>
                        <a:pt x="28" y="93"/>
                        <a:pt x="23" y="88"/>
                        <a:pt x="16" y="88"/>
                      </a:cubicBezTo>
                      <a:cubicBezTo>
                        <a:pt x="12" y="88"/>
                        <a:pt x="8" y="84"/>
                        <a:pt x="8" y="80"/>
                      </a:cubicBezTo>
                      <a:lnTo>
                        <a:pt x="8" y="48"/>
                      </a:lnTo>
                      <a:close/>
                    </a:path>
                  </a:pathLst>
                </a:cu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grpSp>
        </p:grpSp>
      </p:grpSp>
      <p:sp>
        <p:nvSpPr>
          <p:cNvPr id="67" name="TextBox 66">
            <a:extLst>
              <a:ext uri="{FF2B5EF4-FFF2-40B4-BE49-F238E27FC236}">
                <a16:creationId xmlns:a16="http://schemas.microsoft.com/office/drawing/2014/main" id="{A81F2B8F-35AC-4E17-BFE1-98F2840C458D}"/>
              </a:ext>
            </a:extLst>
          </p:cNvPr>
          <p:cNvSpPr txBox="1"/>
          <p:nvPr/>
        </p:nvSpPr>
        <p:spPr>
          <a:xfrm>
            <a:off x="5078135" y="5324857"/>
            <a:ext cx="2477764" cy="9541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Automatic mitigation for 60+ network layer attacks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C31E6C5A-928E-43B1-9FC3-546400243704}"/>
              </a:ext>
            </a:extLst>
          </p:cNvPr>
          <p:cNvSpPr/>
          <p:nvPr/>
        </p:nvSpPr>
        <p:spPr bwMode="auto">
          <a:xfrm>
            <a:off x="6309898" y="4420397"/>
            <a:ext cx="200095" cy="85893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F8C49D49-AE4A-4119-80D0-A017674B2A63}"/>
              </a:ext>
            </a:extLst>
          </p:cNvPr>
          <p:cNvSpPr/>
          <p:nvPr/>
        </p:nvSpPr>
        <p:spPr bwMode="auto">
          <a:xfrm flipV="1">
            <a:off x="6545755" y="2529170"/>
            <a:ext cx="199102" cy="84810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20872B9B-75EB-464A-B66B-72E438281198}"/>
              </a:ext>
            </a:extLst>
          </p:cNvPr>
          <p:cNvSpPr txBox="1"/>
          <p:nvPr/>
        </p:nvSpPr>
        <p:spPr>
          <a:xfrm>
            <a:off x="5377323" y="1376661"/>
            <a:ext cx="2264507"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Adaptive tuning based on platform insights and application traffic patterns</a:t>
            </a:r>
          </a:p>
        </p:txBody>
      </p:sp>
      <p:sp>
        <p:nvSpPr>
          <p:cNvPr id="71" name="Freeform: Shape 70">
            <a:extLst>
              <a:ext uri="{FF2B5EF4-FFF2-40B4-BE49-F238E27FC236}">
                <a16:creationId xmlns:a16="http://schemas.microsoft.com/office/drawing/2014/main" id="{8EB15673-5BB6-40C5-875E-CB9FC67F2A40}"/>
              </a:ext>
            </a:extLst>
          </p:cNvPr>
          <p:cNvSpPr/>
          <p:nvPr/>
        </p:nvSpPr>
        <p:spPr bwMode="auto">
          <a:xfrm>
            <a:off x="8984239" y="4080748"/>
            <a:ext cx="200095" cy="85893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0BD9E97C-6879-4CE1-8786-FCEA40CBCF0D}"/>
              </a:ext>
            </a:extLst>
          </p:cNvPr>
          <p:cNvSpPr txBox="1"/>
          <p:nvPr/>
        </p:nvSpPr>
        <p:spPr>
          <a:xfrm>
            <a:off x="7737119" y="5026661"/>
            <a:ext cx="2477764" cy="683264"/>
          </a:xfrm>
          <a:prstGeom prst="rect">
            <a:avLst/>
          </a:prstGeom>
          <a:noFill/>
        </p:spPr>
        <p:txBody>
          <a:bodyPr wrap="square" lIns="182880" tIns="146304" rIns="182880" bIns="146304" rtlCol="0">
            <a:spAutoFit/>
          </a:bodyPr>
          <a:lstStyle/>
          <a:p>
            <a:pPr marL="0" marR="0" lvl="1" indent="0" algn="ctr" defTabSz="914367" rtl="0" eaLnBrk="1" fontAlgn="auto" latinLnBrk="0" hangingPunct="1">
              <a:lnSpc>
                <a:spcPct val="90000"/>
              </a:lnSpc>
              <a:spcBef>
                <a:spcPts val="784"/>
              </a:spcBef>
              <a:spcAft>
                <a:spcPts val="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Advanced protection for your virtual networks</a:t>
            </a:r>
          </a:p>
        </p:txBody>
      </p:sp>
      <p:sp>
        <p:nvSpPr>
          <p:cNvPr id="73" name="Freeform: Shape 72">
            <a:extLst>
              <a:ext uri="{FF2B5EF4-FFF2-40B4-BE49-F238E27FC236}">
                <a16:creationId xmlns:a16="http://schemas.microsoft.com/office/drawing/2014/main" id="{52772F16-C0FE-4280-810D-AC94DD0847B6}"/>
              </a:ext>
            </a:extLst>
          </p:cNvPr>
          <p:cNvSpPr/>
          <p:nvPr/>
        </p:nvSpPr>
        <p:spPr bwMode="auto">
          <a:xfrm flipV="1">
            <a:off x="8980099" y="2578550"/>
            <a:ext cx="199102" cy="84810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91FA42E9-5096-4C83-97F4-A6CD29F7E8CA}"/>
              </a:ext>
            </a:extLst>
          </p:cNvPr>
          <p:cNvSpPr txBox="1"/>
          <p:nvPr/>
        </p:nvSpPr>
        <p:spPr>
          <a:xfrm>
            <a:off x="7716489" y="1570560"/>
            <a:ext cx="2527220" cy="877163"/>
          </a:xfrm>
          <a:prstGeom prst="rect">
            <a:avLst/>
          </a:prstGeom>
          <a:noFill/>
        </p:spPr>
        <p:txBody>
          <a:bodyPr wrap="square" lIns="182880" tIns="146304" rIns="182880" bIns="146304" rtlCol="0">
            <a:spAutoFit/>
          </a:bodyPr>
          <a:lstStyle/>
          <a:p>
            <a:pPr marL="0" marR="0" lvl="1" indent="0" algn="ctr" defTabSz="914400" rtl="0" eaLnBrk="1" fontAlgn="auto" latinLnBrk="0" hangingPunct="1">
              <a:lnSpc>
                <a:spcPct val="90000"/>
              </a:lnSpc>
              <a:spcBef>
                <a:spcPts val="784"/>
              </a:spcBef>
              <a:spcAft>
                <a:spcPts val="60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Any injected workload in the VNet is automatically protected</a:t>
            </a:r>
          </a:p>
        </p:txBody>
      </p:sp>
      <p:sp>
        <p:nvSpPr>
          <p:cNvPr id="76" name="Title 1">
            <a:extLst>
              <a:ext uri="{FF2B5EF4-FFF2-40B4-BE49-F238E27FC236}">
                <a16:creationId xmlns:a16="http://schemas.microsoft.com/office/drawing/2014/main" id="{F0127070-D73C-4351-B3EF-67C740CAF199}"/>
              </a:ext>
            </a:extLst>
          </p:cNvPr>
          <p:cNvSpPr txBox="1">
            <a:spLocks/>
          </p:cNvSpPr>
          <p:nvPr/>
        </p:nvSpPr>
        <p:spPr>
          <a:xfrm>
            <a:off x="3593748" y="45766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DDOS Protection</a:t>
            </a:r>
          </a:p>
        </p:txBody>
      </p:sp>
      <p:grpSp>
        <p:nvGrpSpPr>
          <p:cNvPr id="77" name="Group 76">
            <a:extLst>
              <a:ext uri="{FF2B5EF4-FFF2-40B4-BE49-F238E27FC236}">
                <a16:creationId xmlns:a16="http://schemas.microsoft.com/office/drawing/2014/main" id="{03B2155A-B7CD-46B8-AF7A-190603A037B9}"/>
              </a:ext>
            </a:extLst>
          </p:cNvPr>
          <p:cNvGrpSpPr/>
          <p:nvPr/>
        </p:nvGrpSpPr>
        <p:grpSpPr>
          <a:xfrm>
            <a:off x="327669" y="2442490"/>
            <a:ext cx="2885742" cy="849463"/>
            <a:chOff x="327669" y="1902740"/>
            <a:chExt cx="2885742" cy="849463"/>
          </a:xfrm>
        </p:grpSpPr>
        <p:sp>
          <p:nvSpPr>
            <p:cNvPr id="78" name="TextBox 77">
              <a:extLst>
                <a:ext uri="{FF2B5EF4-FFF2-40B4-BE49-F238E27FC236}">
                  <a16:creationId xmlns:a16="http://schemas.microsoft.com/office/drawing/2014/main" id="{E24F1F6B-FC06-4302-815F-0CC15FAC23D2}"/>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79" name="Straight Connector 78">
              <a:extLst>
                <a:ext uri="{FF2B5EF4-FFF2-40B4-BE49-F238E27FC236}">
                  <a16:creationId xmlns:a16="http://schemas.microsoft.com/office/drawing/2014/main" id="{DB55AD88-CD5A-4BA8-9A66-1E5419F0C2C4}"/>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Intelligence" title="Icon of circles connected by crossing lines">
              <a:extLst>
                <a:ext uri="{FF2B5EF4-FFF2-40B4-BE49-F238E27FC236}">
                  <a16:creationId xmlns:a16="http://schemas.microsoft.com/office/drawing/2014/main" id="{B56BCCEA-9A8B-4DE2-90E4-EE12A9EC69C6}"/>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7681435A-6D8B-46D0-9B19-CA46A3020058}"/>
              </a:ext>
            </a:extLst>
          </p:cNvPr>
          <p:cNvGrpSpPr/>
          <p:nvPr/>
        </p:nvGrpSpPr>
        <p:grpSpPr>
          <a:xfrm>
            <a:off x="355392" y="3771974"/>
            <a:ext cx="2728122" cy="849463"/>
            <a:chOff x="355392" y="4729690"/>
            <a:chExt cx="2728122" cy="849463"/>
          </a:xfrm>
        </p:grpSpPr>
        <p:sp>
          <p:nvSpPr>
            <p:cNvPr id="82" name="TextBox 81">
              <a:extLst>
                <a:ext uri="{FF2B5EF4-FFF2-40B4-BE49-F238E27FC236}">
                  <a16:creationId xmlns:a16="http://schemas.microsoft.com/office/drawing/2014/main" id="{6A2660E6-C87D-46DC-BE8F-309CF6F66FD2}"/>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83" name="Straight Connector 82">
              <a:extLst>
                <a:ext uri="{FF2B5EF4-FFF2-40B4-BE49-F238E27FC236}">
                  <a16:creationId xmlns:a16="http://schemas.microsoft.com/office/drawing/2014/main" id="{2354DDC6-F17F-4E4E-A87B-A6A0CE83E924}"/>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network" title="Icon of a device or computer network">
              <a:extLst>
                <a:ext uri="{FF2B5EF4-FFF2-40B4-BE49-F238E27FC236}">
                  <a16:creationId xmlns:a16="http://schemas.microsoft.com/office/drawing/2014/main" id="{B8E76714-129C-4937-B544-E2620D35C0B1}"/>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9DD28A96-588B-419A-934A-64C553666380}"/>
              </a:ext>
            </a:extLst>
          </p:cNvPr>
          <p:cNvSpPr/>
          <p:nvPr/>
        </p:nvSpPr>
        <p:spPr bwMode="auto">
          <a:xfrm>
            <a:off x="-24719" y="2320925"/>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2FCF7A29-AD4C-41C2-A1F4-52A694CE8DB2}"/>
              </a:ext>
            </a:extLst>
          </p:cNvPr>
          <p:cNvGrpSpPr/>
          <p:nvPr/>
        </p:nvGrpSpPr>
        <p:grpSpPr>
          <a:xfrm>
            <a:off x="315232" y="5008691"/>
            <a:ext cx="2709424" cy="600609"/>
            <a:chOff x="315232" y="3489448"/>
            <a:chExt cx="2709424" cy="600609"/>
          </a:xfrm>
        </p:grpSpPr>
        <p:sp>
          <p:nvSpPr>
            <p:cNvPr id="87" name="TextBox 86">
              <a:extLst>
                <a:ext uri="{FF2B5EF4-FFF2-40B4-BE49-F238E27FC236}">
                  <a16:creationId xmlns:a16="http://schemas.microsoft.com/office/drawing/2014/main" id="{45E6AA13-E29B-4903-ACC3-3B889423AD3F}"/>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88" name="Straight Connector 87">
              <a:extLst>
                <a:ext uri="{FF2B5EF4-FFF2-40B4-BE49-F238E27FC236}">
                  <a16:creationId xmlns:a16="http://schemas.microsoft.com/office/drawing/2014/main" id="{0932B476-144B-4A63-B928-BA450F5D3FF9}"/>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cloud" title="Icon of a cloud">
              <a:extLst>
                <a:ext uri="{FF2B5EF4-FFF2-40B4-BE49-F238E27FC236}">
                  <a16:creationId xmlns:a16="http://schemas.microsoft.com/office/drawing/2014/main" id="{BBCD4964-B943-4026-B612-92EBFCFAF072}"/>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BB245486-22A9-4092-82D8-915E8AAF7102}"/>
              </a:ext>
            </a:extLst>
          </p:cNvPr>
          <p:cNvGrpSpPr/>
          <p:nvPr/>
        </p:nvGrpSpPr>
        <p:grpSpPr>
          <a:xfrm>
            <a:off x="322755" y="661166"/>
            <a:ext cx="490596" cy="558629"/>
            <a:chOff x="466726" y="1321530"/>
            <a:chExt cx="345724" cy="368082"/>
          </a:xfrm>
        </p:grpSpPr>
        <p:sp>
          <p:nvSpPr>
            <p:cNvPr id="90" name="Shield_EA18">
              <a:extLst>
                <a:ext uri="{FF2B5EF4-FFF2-40B4-BE49-F238E27FC236}">
                  <a16:creationId xmlns:a16="http://schemas.microsoft.com/office/drawing/2014/main" id="{11BC36FC-E50F-4F1A-9084-82E2AD3FAAC6}"/>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ock">
              <a:extLst>
                <a:ext uri="{FF2B5EF4-FFF2-40B4-BE49-F238E27FC236}">
                  <a16:creationId xmlns:a16="http://schemas.microsoft.com/office/drawing/2014/main" id="{C673C2EA-1E9F-4AD9-A187-402B72937263}"/>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2F97B7D1-09E0-44CC-A19D-C6385EE6A320}"/>
              </a:ext>
            </a:extLst>
          </p:cNvPr>
          <p:cNvPicPr>
            <a:picLocks noChangeAspect="1"/>
          </p:cNvPicPr>
          <p:nvPr/>
        </p:nvPicPr>
        <p:blipFill>
          <a:blip r:embed="rId9">
            <a:biLevel thresh="75000"/>
          </a:blip>
          <a:stretch>
            <a:fillRect/>
          </a:stretch>
        </p:blipFill>
        <p:spPr>
          <a:xfrm>
            <a:off x="11405257" y="3979021"/>
            <a:ext cx="468486" cy="468486"/>
          </a:xfrm>
          <a:prstGeom prst="rect">
            <a:avLst/>
          </a:prstGeom>
        </p:spPr>
      </p:pic>
    </p:spTree>
    <p:extLst>
      <p:ext uri="{BB962C8B-B14F-4D97-AF65-F5344CB8AC3E}">
        <p14:creationId xmlns:p14="http://schemas.microsoft.com/office/powerpoint/2010/main" val="409282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1000"/>
                                        <p:tgtEl>
                                          <p:spTgt spid="67"/>
                                        </p:tgtEl>
                                      </p:cBhvr>
                                    </p:animEffect>
                                    <p:anim calcmode="lin" valueType="num">
                                      <p:cBhvr>
                                        <p:cTn id="11" dur="1000" fill="hold"/>
                                        <p:tgtEl>
                                          <p:spTgt spid="67"/>
                                        </p:tgtEl>
                                        <p:attrNameLst>
                                          <p:attrName>ppt_x</p:attrName>
                                        </p:attrNameLst>
                                      </p:cBhvr>
                                      <p:tavLst>
                                        <p:tav tm="0">
                                          <p:val>
                                            <p:strVal val="#ppt_x"/>
                                          </p:val>
                                        </p:tav>
                                        <p:tav tm="100000">
                                          <p:val>
                                            <p:strVal val="#ppt_x"/>
                                          </p:val>
                                        </p:tav>
                                      </p:tavLst>
                                    </p:anim>
                                    <p:anim calcmode="lin" valueType="num">
                                      <p:cBhvr>
                                        <p:cTn id="1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7"/>
                                        </p:tgtEl>
                                      </p:cBhvr>
                                    </p:animEffect>
                                    <p:set>
                                      <p:cBhvr>
                                        <p:cTn id="20" dur="1" fill="hold">
                                          <p:stCondLst>
                                            <p:cond delay="499"/>
                                          </p:stCondLst>
                                        </p:cTn>
                                        <p:tgtEl>
                                          <p:spTgt spid="67"/>
                                        </p:tgtEl>
                                        <p:attrNameLst>
                                          <p:attrName>style.visibility</p:attrName>
                                        </p:attrNameLst>
                                      </p:cBhvr>
                                      <p:to>
                                        <p:strVal val="hidden"/>
                                      </p:to>
                                    </p:set>
                                  </p:childTnLst>
                                </p:cTn>
                              </p:par>
                              <p:par>
                                <p:cTn id="21" presetID="22" presetClass="entr" presetSubtype="4"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down)">
                                      <p:cBhvr>
                                        <p:cTn id="23" dur="500"/>
                                        <p:tgtEl>
                                          <p:spTgt spid="69"/>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1000"/>
                                        <p:tgtEl>
                                          <p:spTgt spid="70"/>
                                        </p:tgtEl>
                                      </p:cBhvr>
                                    </p:animEffect>
                                    <p:anim calcmode="lin" valueType="num">
                                      <p:cBhvr>
                                        <p:cTn id="27" dur="1000" fill="hold"/>
                                        <p:tgtEl>
                                          <p:spTgt spid="70"/>
                                        </p:tgtEl>
                                        <p:attrNameLst>
                                          <p:attrName>ppt_x</p:attrName>
                                        </p:attrNameLst>
                                      </p:cBhvr>
                                      <p:tavLst>
                                        <p:tav tm="0">
                                          <p:val>
                                            <p:strVal val="#ppt_x"/>
                                          </p:val>
                                        </p:tav>
                                        <p:tav tm="100000">
                                          <p:val>
                                            <p:strVal val="#ppt_x"/>
                                          </p:val>
                                        </p:tav>
                                      </p:tavLst>
                                    </p:anim>
                                    <p:anim calcmode="lin" valueType="num">
                                      <p:cBhvr>
                                        <p:cTn id="2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9"/>
                                        </p:tgtEl>
                                      </p:cBhvr>
                                    </p:animEffect>
                                    <p:set>
                                      <p:cBhvr>
                                        <p:cTn id="33" dur="1" fill="hold">
                                          <p:stCondLst>
                                            <p:cond delay="499"/>
                                          </p:stCondLst>
                                        </p:cTn>
                                        <p:tgtEl>
                                          <p:spTgt spid="6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0"/>
                                        </p:tgtEl>
                                      </p:cBhvr>
                                    </p:animEffect>
                                    <p:set>
                                      <p:cBhvr>
                                        <p:cTn id="36" dur="1" fill="hold">
                                          <p:stCondLst>
                                            <p:cond delay="499"/>
                                          </p:stCondLst>
                                        </p:cTn>
                                        <p:tgtEl>
                                          <p:spTgt spid="70"/>
                                        </p:tgtEl>
                                        <p:attrNameLst>
                                          <p:attrName>style.visibility</p:attrName>
                                        </p:attrNameLst>
                                      </p:cBhvr>
                                      <p:to>
                                        <p:strVal val="hidden"/>
                                      </p:to>
                                    </p:set>
                                  </p:childTnLst>
                                </p:cTn>
                              </p:par>
                              <p:par>
                                <p:cTn id="37" presetID="22" presetClass="entr" presetSubtype="4"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down)">
                                      <p:cBhvr>
                                        <p:cTn id="39" dur="500"/>
                                        <p:tgtEl>
                                          <p:spTgt spid="71"/>
                                        </p:tgtEl>
                                      </p:cBhvr>
                                    </p:animEffect>
                                  </p:childTnLst>
                                </p:cTn>
                              </p:par>
                              <p:par>
                                <p:cTn id="40" presetID="42" presetClass="entr" presetSubtype="0" fill="hold" grpId="0" nodeType="withEffect">
                                  <p:stCondLst>
                                    <p:cond delay="50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1000"/>
                                        <p:tgtEl>
                                          <p:spTgt spid="72"/>
                                        </p:tgtEl>
                                      </p:cBhvr>
                                    </p:animEffect>
                                    <p:anim calcmode="lin" valueType="num">
                                      <p:cBhvr>
                                        <p:cTn id="43" dur="1000" fill="hold"/>
                                        <p:tgtEl>
                                          <p:spTgt spid="72"/>
                                        </p:tgtEl>
                                        <p:attrNameLst>
                                          <p:attrName>ppt_x</p:attrName>
                                        </p:attrNameLst>
                                      </p:cBhvr>
                                      <p:tavLst>
                                        <p:tav tm="0">
                                          <p:val>
                                            <p:strVal val="#ppt_x"/>
                                          </p:val>
                                        </p:tav>
                                        <p:tav tm="100000">
                                          <p:val>
                                            <p:strVal val="#ppt_x"/>
                                          </p:val>
                                        </p:tav>
                                      </p:tavLst>
                                    </p:anim>
                                    <p:anim calcmode="lin" valueType="num">
                                      <p:cBhvr>
                                        <p:cTn id="4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71"/>
                                        </p:tgtEl>
                                      </p:cBhvr>
                                    </p:animEffect>
                                    <p:set>
                                      <p:cBhvr>
                                        <p:cTn id="49" dur="1" fill="hold">
                                          <p:stCondLst>
                                            <p:cond delay="499"/>
                                          </p:stCondLst>
                                        </p:cTn>
                                        <p:tgtEl>
                                          <p:spTgt spid="7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2"/>
                                        </p:tgtEl>
                                      </p:cBhvr>
                                    </p:animEffect>
                                    <p:set>
                                      <p:cBhvr>
                                        <p:cTn id="52" dur="1" fill="hold">
                                          <p:stCondLst>
                                            <p:cond delay="499"/>
                                          </p:stCondLst>
                                        </p:cTn>
                                        <p:tgtEl>
                                          <p:spTgt spid="72"/>
                                        </p:tgtEl>
                                        <p:attrNameLst>
                                          <p:attrName>style.visibility</p:attrName>
                                        </p:attrNameLst>
                                      </p:cBhvr>
                                      <p:to>
                                        <p:strVal val="hidden"/>
                                      </p:to>
                                    </p:set>
                                  </p:childTnLst>
                                </p:cTn>
                              </p:par>
                              <p:par>
                                <p:cTn id="53" presetID="22" presetClass="entr" presetSubtype="4"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down)">
                                      <p:cBhvr>
                                        <p:cTn id="55" dur="500"/>
                                        <p:tgtEl>
                                          <p:spTgt spid="73"/>
                                        </p:tgtEl>
                                      </p:cBhvr>
                                    </p:animEffect>
                                  </p:childTnLst>
                                </p:cTn>
                              </p:par>
                              <p:par>
                                <p:cTn id="56" presetID="42" presetClass="entr" presetSubtype="0" fill="hold" grpId="0" nodeType="withEffect">
                                  <p:stCondLst>
                                    <p:cond delay="50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1000"/>
                                        <p:tgtEl>
                                          <p:spTgt spid="74"/>
                                        </p:tgtEl>
                                      </p:cBhvr>
                                    </p:animEffect>
                                    <p:anim calcmode="lin" valueType="num">
                                      <p:cBhvr>
                                        <p:cTn id="59" dur="1000" fill="hold"/>
                                        <p:tgtEl>
                                          <p:spTgt spid="74"/>
                                        </p:tgtEl>
                                        <p:attrNameLst>
                                          <p:attrName>ppt_x</p:attrName>
                                        </p:attrNameLst>
                                      </p:cBhvr>
                                      <p:tavLst>
                                        <p:tav tm="0">
                                          <p:val>
                                            <p:strVal val="#ppt_x"/>
                                          </p:val>
                                        </p:tav>
                                        <p:tav tm="100000">
                                          <p:val>
                                            <p:strVal val="#ppt_x"/>
                                          </p:val>
                                        </p:tav>
                                      </p:tavLst>
                                    </p:anim>
                                    <p:anim calcmode="lin" valueType="num">
                                      <p:cBhvr>
                                        <p:cTn id="60"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P spid="68" grpId="0" animBg="1"/>
      <p:bldP spid="68" grpId="1" animBg="1"/>
      <p:bldP spid="69" grpId="0" animBg="1"/>
      <p:bldP spid="69" grpId="1" animBg="1"/>
      <p:bldP spid="70" grpId="0"/>
      <p:bldP spid="70" grpId="1"/>
      <p:bldP spid="71" grpId="0" animBg="1"/>
      <p:bldP spid="71" grpId="1" animBg="1"/>
      <p:bldP spid="72" grpId="0"/>
      <p:bldP spid="72" grpId="1"/>
      <p:bldP spid="73" grpId="0" animBg="1"/>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142E2-279D-4D87-8559-CFFB6A291A45}"/>
              </a:ext>
            </a:extLst>
          </p:cNvPr>
          <p:cNvSpPr/>
          <p:nvPr/>
        </p:nvSpPr>
        <p:spPr>
          <a:xfrm>
            <a:off x="9602052" y="2287499"/>
            <a:ext cx="2386924" cy="353943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Protect your app against prevalent X- Site Scripting and SQL Injection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Blocks threats based on </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Top 10 OWASP signatures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Integrated with Azure Security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Real-time logging with Azure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Platform managed, scalable  and highly available</a:t>
            </a: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68555"/>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Web Application Firewall</a:t>
            </a:r>
          </a:p>
        </p:txBody>
      </p:sp>
      <p:sp>
        <p:nvSpPr>
          <p:cNvPr id="47" name="Rectangle 46">
            <a:extLst>
              <a:ext uri="{FF2B5EF4-FFF2-40B4-BE49-F238E27FC236}">
                <a16:creationId xmlns:a16="http://schemas.microsoft.com/office/drawing/2014/main" id="{8F47CC21-1E09-420D-92B9-7051927AD581}"/>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1224E738-06A1-412E-9940-13E8C623A881}"/>
              </a:ext>
            </a:extLst>
          </p:cNvPr>
          <p:cNvGrpSpPr/>
          <p:nvPr/>
        </p:nvGrpSpPr>
        <p:grpSpPr>
          <a:xfrm>
            <a:off x="327669" y="2442490"/>
            <a:ext cx="2885742" cy="849463"/>
            <a:chOff x="327669" y="1902740"/>
            <a:chExt cx="2885742" cy="849463"/>
          </a:xfrm>
        </p:grpSpPr>
        <p:sp>
          <p:nvSpPr>
            <p:cNvPr id="46" name="TextBox 45">
              <a:extLst>
                <a:ext uri="{FF2B5EF4-FFF2-40B4-BE49-F238E27FC236}">
                  <a16:creationId xmlns:a16="http://schemas.microsoft.com/office/drawing/2014/main" id="{2308E324-92B3-4EEA-9570-E042938259CF}"/>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50" name="Straight Connector 49">
              <a:extLst>
                <a:ext uri="{FF2B5EF4-FFF2-40B4-BE49-F238E27FC236}">
                  <a16:creationId xmlns:a16="http://schemas.microsoft.com/office/drawing/2014/main" id="{818EFF16-EA02-4CFF-9575-EA58E04D8B5E}"/>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Intelligence" title="Icon of circles connected by crossing lines">
              <a:extLst>
                <a:ext uri="{FF2B5EF4-FFF2-40B4-BE49-F238E27FC236}">
                  <a16:creationId xmlns:a16="http://schemas.microsoft.com/office/drawing/2014/main" id="{F8B2DCB7-B5E5-4A3F-86D7-F5AEA09654C7}"/>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0321DF42-BBDE-46E5-845F-06772A472367}"/>
              </a:ext>
            </a:extLst>
          </p:cNvPr>
          <p:cNvGrpSpPr/>
          <p:nvPr/>
        </p:nvGrpSpPr>
        <p:grpSpPr>
          <a:xfrm>
            <a:off x="355392" y="3771974"/>
            <a:ext cx="2728122" cy="849463"/>
            <a:chOff x="355392" y="4729690"/>
            <a:chExt cx="2728122" cy="849463"/>
          </a:xfrm>
        </p:grpSpPr>
        <p:sp>
          <p:nvSpPr>
            <p:cNvPr id="53" name="TextBox 52">
              <a:extLst>
                <a:ext uri="{FF2B5EF4-FFF2-40B4-BE49-F238E27FC236}">
                  <a16:creationId xmlns:a16="http://schemas.microsoft.com/office/drawing/2014/main" id="{FDBF29B9-65FC-44F9-B8C1-94E1BA57756E}"/>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54" name="Straight Connector 53">
              <a:extLst>
                <a:ext uri="{FF2B5EF4-FFF2-40B4-BE49-F238E27FC236}">
                  <a16:creationId xmlns:a16="http://schemas.microsoft.com/office/drawing/2014/main" id="{180BD8E6-7121-43B1-A09C-16EE4665E7B5}"/>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network" title="Icon of a device or computer network">
              <a:extLst>
                <a:ext uri="{FF2B5EF4-FFF2-40B4-BE49-F238E27FC236}">
                  <a16:creationId xmlns:a16="http://schemas.microsoft.com/office/drawing/2014/main" id="{042C72A3-E5F0-4961-B4A3-4C1ED0E11205}"/>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56" name="Rectangle 55">
            <a:extLst>
              <a:ext uri="{FF2B5EF4-FFF2-40B4-BE49-F238E27FC236}">
                <a16:creationId xmlns:a16="http://schemas.microsoft.com/office/drawing/2014/main" id="{73CE2E54-0D68-403A-AEE9-194EFC930259}"/>
              </a:ext>
            </a:extLst>
          </p:cNvPr>
          <p:cNvSpPr/>
          <p:nvPr/>
        </p:nvSpPr>
        <p:spPr bwMode="auto">
          <a:xfrm>
            <a:off x="-24719" y="2320925"/>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3E119A02-708E-46C9-A66A-B4FA3EA4A955}"/>
              </a:ext>
            </a:extLst>
          </p:cNvPr>
          <p:cNvGrpSpPr/>
          <p:nvPr/>
        </p:nvGrpSpPr>
        <p:grpSpPr>
          <a:xfrm>
            <a:off x="315232" y="5008691"/>
            <a:ext cx="2709424" cy="600609"/>
            <a:chOff x="315232" y="3489448"/>
            <a:chExt cx="2709424" cy="600609"/>
          </a:xfrm>
        </p:grpSpPr>
        <p:sp>
          <p:nvSpPr>
            <p:cNvPr id="58" name="TextBox 57">
              <a:extLst>
                <a:ext uri="{FF2B5EF4-FFF2-40B4-BE49-F238E27FC236}">
                  <a16:creationId xmlns:a16="http://schemas.microsoft.com/office/drawing/2014/main" id="{BF52CB02-CCBE-458C-9866-25036B032683}"/>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59" name="Straight Connector 58">
              <a:extLst>
                <a:ext uri="{FF2B5EF4-FFF2-40B4-BE49-F238E27FC236}">
                  <a16:creationId xmlns:a16="http://schemas.microsoft.com/office/drawing/2014/main" id="{09FFC14F-C580-4EBB-AFEB-D454594B0B03}"/>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cloud" title="Icon of a cloud">
              <a:extLst>
                <a:ext uri="{FF2B5EF4-FFF2-40B4-BE49-F238E27FC236}">
                  <a16:creationId xmlns:a16="http://schemas.microsoft.com/office/drawing/2014/main" id="{3C0B35A5-EA2F-4D65-898E-10AF00ABAEC1}"/>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1" name="Title 5">
            <a:extLst>
              <a:ext uri="{FF2B5EF4-FFF2-40B4-BE49-F238E27FC236}">
                <a16:creationId xmlns:a16="http://schemas.microsoft.com/office/drawing/2014/main" id="{26437178-737F-4E32-AE0E-DEEFD71596AA}"/>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62" name="Group 61">
            <a:extLst>
              <a:ext uri="{FF2B5EF4-FFF2-40B4-BE49-F238E27FC236}">
                <a16:creationId xmlns:a16="http://schemas.microsoft.com/office/drawing/2014/main" id="{48C39BA6-C9B7-4E87-819B-3EBA294DBEA8}"/>
              </a:ext>
            </a:extLst>
          </p:cNvPr>
          <p:cNvGrpSpPr/>
          <p:nvPr/>
        </p:nvGrpSpPr>
        <p:grpSpPr>
          <a:xfrm>
            <a:off x="322755" y="661166"/>
            <a:ext cx="490596" cy="558629"/>
            <a:chOff x="466726" y="1321530"/>
            <a:chExt cx="345724" cy="368082"/>
          </a:xfrm>
        </p:grpSpPr>
        <p:sp>
          <p:nvSpPr>
            <p:cNvPr id="63" name="Shield_EA18">
              <a:extLst>
                <a:ext uri="{FF2B5EF4-FFF2-40B4-BE49-F238E27FC236}">
                  <a16:creationId xmlns:a16="http://schemas.microsoft.com/office/drawing/2014/main" id="{B837EAFD-A4F9-442B-89E6-51CE1C2079FE}"/>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Lock">
              <a:extLst>
                <a:ext uri="{FF2B5EF4-FFF2-40B4-BE49-F238E27FC236}">
                  <a16:creationId xmlns:a16="http://schemas.microsoft.com/office/drawing/2014/main" id="{5C161E33-C0F8-42BA-8E5D-908F2D3C72CF}"/>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C2B2410C-1950-47C2-BD4A-735D75BD46F5}"/>
              </a:ext>
            </a:extLst>
          </p:cNvPr>
          <p:cNvGrpSpPr/>
          <p:nvPr/>
        </p:nvGrpSpPr>
        <p:grpSpPr>
          <a:xfrm>
            <a:off x="8407988" y="2157412"/>
            <a:ext cx="995029" cy="3844648"/>
            <a:chOff x="10941505" y="1948668"/>
            <a:chExt cx="1014981" cy="3921742"/>
          </a:xfrm>
        </p:grpSpPr>
        <p:grpSp>
          <p:nvGrpSpPr>
            <p:cNvPr id="96" name="Group 95">
              <a:extLst>
                <a:ext uri="{FF2B5EF4-FFF2-40B4-BE49-F238E27FC236}">
                  <a16:creationId xmlns:a16="http://schemas.microsoft.com/office/drawing/2014/main" id="{1D1873C3-7981-44A9-9A59-8DC51833B76B}"/>
                </a:ext>
              </a:extLst>
            </p:cNvPr>
            <p:cNvGrpSpPr/>
            <p:nvPr/>
          </p:nvGrpSpPr>
          <p:grpSpPr>
            <a:xfrm>
              <a:off x="10941505" y="1948668"/>
              <a:ext cx="1014981" cy="1846571"/>
              <a:chOff x="10941505" y="1948668"/>
              <a:chExt cx="1014981" cy="1846571"/>
            </a:xfrm>
          </p:grpSpPr>
          <p:sp>
            <p:nvSpPr>
              <p:cNvPr id="102" name="Rectangle 101">
                <a:extLst>
                  <a:ext uri="{FF2B5EF4-FFF2-40B4-BE49-F238E27FC236}">
                    <a16:creationId xmlns:a16="http://schemas.microsoft.com/office/drawing/2014/main" id="{BA9A7CC9-CDA3-4B3B-843B-53F06252730C}"/>
                  </a:ext>
                </a:extLst>
              </p:cNvPr>
              <p:cNvSpPr/>
              <p:nvPr/>
            </p:nvSpPr>
            <p:spPr bwMode="auto">
              <a:xfrm>
                <a:off x="10941505" y="1948668"/>
                <a:ext cx="1014981"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mn-ea"/>
                    <a:cs typeface="Segoe UI" panose="020B0502040204020203" pitchFamily="34" charset="0"/>
                  </a:rPr>
                  <a:t>Site 1</a:t>
                </a:r>
              </a:p>
            </p:txBody>
          </p:sp>
          <p:grpSp>
            <p:nvGrpSpPr>
              <p:cNvPr id="103" name="Group 102">
                <a:extLst>
                  <a:ext uri="{FF2B5EF4-FFF2-40B4-BE49-F238E27FC236}">
                    <a16:creationId xmlns:a16="http://schemas.microsoft.com/office/drawing/2014/main" id="{49120C85-60F6-4710-93F6-377AFFA0F705}"/>
                  </a:ext>
                </a:extLst>
              </p:cNvPr>
              <p:cNvGrpSpPr/>
              <p:nvPr/>
            </p:nvGrpSpPr>
            <p:grpSpPr>
              <a:xfrm>
                <a:off x="11187019" y="2323392"/>
                <a:ext cx="548562" cy="1195732"/>
                <a:chOff x="11187019" y="2396288"/>
                <a:chExt cx="548562" cy="1195732"/>
              </a:xfrm>
            </p:grpSpPr>
            <p:pic>
              <p:nvPicPr>
                <p:cNvPr id="104" name="Picture 103">
                  <a:extLst>
                    <a:ext uri="{FF2B5EF4-FFF2-40B4-BE49-F238E27FC236}">
                      <a16:creationId xmlns:a16="http://schemas.microsoft.com/office/drawing/2014/main" id="{8E1698E6-4D47-4195-949A-3B388C02230C}"/>
                    </a:ext>
                  </a:extLst>
                </p:cNvPr>
                <p:cNvPicPr>
                  <a:picLocks noChangeAspect="1"/>
                </p:cNvPicPr>
                <p:nvPr/>
              </p:nvPicPr>
              <p:blipFill>
                <a:blip r:embed="rId3"/>
                <a:stretch>
                  <a:fillRect/>
                </a:stretch>
              </p:blipFill>
              <p:spPr>
                <a:xfrm>
                  <a:off x="11187019" y="2396288"/>
                  <a:ext cx="548562" cy="548562"/>
                </a:xfrm>
                <a:prstGeom prst="rect">
                  <a:avLst/>
                </a:prstGeom>
              </p:spPr>
            </p:pic>
            <p:pic>
              <p:nvPicPr>
                <p:cNvPr id="105" name="Picture 104">
                  <a:extLst>
                    <a:ext uri="{FF2B5EF4-FFF2-40B4-BE49-F238E27FC236}">
                      <a16:creationId xmlns:a16="http://schemas.microsoft.com/office/drawing/2014/main" id="{2E5CC893-7ECA-4ECD-9847-F9DA5572BD97}"/>
                    </a:ext>
                  </a:extLst>
                </p:cNvPr>
                <p:cNvPicPr>
                  <a:picLocks noChangeAspect="1"/>
                </p:cNvPicPr>
                <p:nvPr/>
              </p:nvPicPr>
              <p:blipFill>
                <a:blip r:embed="rId3"/>
                <a:stretch>
                  <a:fillRect/>
                </a:stretch>
              </p:blipFill>
              <p:spPr>
                <a:xfrm>
                  <a:off x="11187019" y="3043458"/>
                  <a:ext cx="548562" cy="548562"/>
                </a:xfrm>
                <a:prstGeom prst="rect">
                  <a:avLst/>
                </a:prstGeom>
              </p:spPr>
            </p:pic>
          </p:grpSp>
        </p:grpSp>
        <p:grpSp>
          <p:nvGrpSpPr>
            <p:cNvPr id="97" name="Group 96">
              <a:extLst>
                <a:ext uri="{FF2B5EF4-FFF2-40B4-BE49-F238E27FC236}">
                  <a16:creationId xmlns:a16="http://schemas.microsoft.com/office/drawing/2014/main" id="{9398642A-F510-4D4E-8A19-A5B3B6D78A5F}"/>
                </a:ext>
              </a:extLst>
            </p:cNvPr>
            <p:cNvGrpSpPr/>
            <p:nvPr/>
          </p:nvGrpSpPr>
          <p:grpSpPr>
            <a:xfrm>
              <a:off x="10941506" y="4023839"/>
              <a:ext cx="1014980" cy="1846571"/>
              <a:chOff x="10941506" y="1948668"/>
              <a:chExt cx="1014980" cy="1846571"/>
            </a:xfrm>
          </p:grpSpPr>
          <p:sp>
            <p:nvSpPr>
              <p:cNvPr id="98" name="Rectangle 97">
                <a:extLst>
                  <a:ext uri="{FF2B5EF4-FFF2-40B4-BE49-F238E27FC236}">
                    <a16:creationId xmlns:a16="http://schemas.microsoft.com/office/drawing/2014/main" id="{BB0A3595-21A9-4C4A-8D35-982417A7A50E}"/>
                  </a:ext>
                </a:extLst>
              </p:cNvPr>
              <p:cNvSpPr/>
              <p:nvPr/>
            </p:nvSpPr>
            <p:spPr bwMode="auto">
              <a:xfrm>
                <a:off x="10941506" y="1948668"/>
                <a:ext cx="1014980"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Segoe UI" panose="020B0502040204020203" pitchFamily="34" charset="0"/>
                    <a:cs typeface="Segoe UI" panose="020B0502040204020203" pitchFamily="34" charset="0"/>
                  </a:rPr>
                  <a:t>Site 2</a:t>
                </a:r>
              </a:p>
            </p:txBody>
          </p:sp>
          <p:grpSp>
            <p:nvGrpSpPr>
              <p:cNvPr id="99" name="Group 98">
                <a:extLst>
                  <a:ext uri="{FF2B5EF4-FFF2-40B4-BE49-F238E27FC236}">
                    <a16:creationId xmlns:a16="http://schemas.microsoft.com/office/drawing/2014/main" id="{9CDCDA38-0C90-493F-85FE-E4F853A809A3}"/>
                  </a:ext>
                </a:extLst>
              </p:cNvPr>
              <p:cNvGrpSpPr/>
              <p:nvPr/>
            </p:nvGrpSpPr>
            <p:grpSpPr>
              <a:xfrm>
                <a:off x="11187019" y="2323392"/>
                <a:ext cx="548562" cy="1195732"/>
                <a:chOff x="11187019" y="2396288"/>
                <a:chExt cx="548562" cy="1195732"/>
              </a:xfrm>
            </p:grpSpPr>
            <p:pic>
              <p:nvPicPr>
                <p:cNvPr id="100" name="Picture 99">
                  <a:extLst>
                    <a:ext uri="{FF2B5EF4-FFF2-40B4-BE49-F238E27FC236}">
                      <a16:creationId xmlns:a16="http://schemas.microsoft.com/office/drawing/2014/main" id="{28E7C5B1-D806-4B01-9AA7-E7EAC946824D}"/>
                    </a:ext>
                  </a:extLst>
                </p:cNvPr>
                <p:cNvPicPr>
                  <a:picLocks noChangeAspect="1"/>
                </p:cNvPicPr>
                <p:nvPr/>
              </p:nvPicPr>
              <p:blipFill>
                <a:blip r:embed="rId3"/>
                <a:stretch>
                  <a:fillRect/>
                </a:stretch>
              </p:blipFill>
              <p:spPr>
                <a:xfrm>
                  <a:off x="11187019" y="2396288"/>
                  <a:ext cx="548562" cy="548562"/>
                </a:xfrm>
                <a:prstGeom prst="rect">
                  <a:avLst/>
                </a:prstGeom>
              </p:spPr>
            </p:pic>
            <p:pic>
              <p:nvPicPr>
                <p:cNvPr id="101" name="Picture 100">
                  <a:extLst>
                    <a:ext uri="{FF2B5EF4-FFF2-40B4-BE49-F238E27FC236}">
                      <a16:creationId xmlns:a16="http://schemas.microsoft.com/office/drawing/2014/main" id="{B1224F6C-F1DC-4A88-AE6E-41278737206E}"/>
                    </a:ext>
                  </a:extLst>
                </p:cNvPr>
                <p:cNvPicPr>
                  <a:picLocks noChangeAspect="1"/>
                </p:cNvPicPr>
                <p:nvPr/>
              </p:nvPicPr>
              <p:blipFill>
                <a:blip r:embed="rId3"/>
                <a:stretch>
                  <a:fillRect/>
                </a:stretch>
              </p:blipFill>
              <p:spPr>
                <a:xfrm>
                  <a:off x="11187019" y="3043458"/>
                  <a:ext cx="548562" cy="548562"/>
                </a:xfrm>
                <a:prstGeom prst="rect">
                  <a:avLst/>
                </a:prstGeom>
              </p:spPr>
            </p:pic>
          </p:grpSp>
        </p:grpSp>
      </p:grpSp>
      <p:sp>
        <p:nvSpPr>
          <p:cNvPr id="106"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3781418" y="2717022"/>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7" name="Rectangle 106">
            <a:extLst>
              <a:ext uri="{FF2B5EF4-FFF2-40B4-BE49-F238E27FC236}">
                <a16:creationId xmlns:a16="http://schemas.microsoft.com/office/drawing/2014/main" id="{5256E9F5-9CE0-4772-AF2B-76B366D584A2}"/>
              </a:ext>
            </a:extLst>
          </p:cNvPr>
          <p:cNvSpPr/>
          <p:nvPr/>
        </p:nvSpPr>
        <p:spPr bwMode="auto">
          <a:xfrm>
            <a:off x="5720396" y="2320925"/>
            <a:ext cx="1195232" cy="3472578"/>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App</a:t>
            </a: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Gateway</a:t>
            </a:r>
          </a:p>
        </p:txBody>
      </p:sp>
      <p:sp>
        <p:nvSpPr>
          <p:cNvPr id="108" name="Freeform 5">
            <a:extLst>
              <a:ext uri="{FF2B5EF4-FFF2-40B4-BE49-F238E27FC236}">
                <a16:creationId xmlns:a16="http://schemas.microsoft.com/office/drawing/2014/main" id="{64B9153C-E841-4B94-A8AC-65F280C78E1A}"/>
              </a:ext>
            </a:extLst>
          </p:cNvPr>
          <p:cNvSpPr>
            <a:spLocks noEditPoints="1"/>
          </p:cNvSpPr>
          <p:nvPr/>
        </p:nvSpPr>
        <p:spPr bwMode="auto">
          <a:xfrm>
            <a:off x="5855014" y="4398035"/>
            <a:ext cx="925994" cy="924438"/>
          </a:xfrm>
          <a:custGeom>
            <a:avLst/>
            <a:gdLst>
              <a:gd name="T0" fmla="*/ 124 w 287"/>
              <a:gd name="T1" fmla="*/ 9 h 287"/>
              <a:gd name="T2" fmla="*/ 140 w 287"/>
              <a:gd name="T3" fmla="*/ 286 h 287"/>
              <a:gd name="T4" fmla="*/ 286 w 287"/>
              <a:gd name="T5" fmla="*/ 146 h 287"/>
              <a:gd name="T6" fmla="*/ 169 w 287"/>
              <a:gd name="T7" fmla="*/ 188 h 287"/>
              <a:gd name="T8" fmla="*/ 174 w 287"/>
              <a:gd name="T9" fmla="*/ 218 h 287"/>
              <a:gd name="T10" fmla="*/ 118 w 287"/>
              <a:gd name="T11" fmla="*/ 214 h 287"/>
              <a:gd name="T12" fmla="*/ 109 w 287"/>
              <a:gd name="T13" fmla="*/ 182 h 287"/>
              <a:gd name="T14" fmla="*/ 79 w 287"/>
              <a:gd name="T15" fmla="*/ 172 h 287"/>
              <a:gd name="T16" fmla="*/ 207 w 287"/>
              <a:gd name="T17" fmla="*/ 150 h 287"/>
              <a:gd name="T18" fmla="*/ 155 w 287"/>
              <a:gd name="T19" fmla="*/ 92 h 287"/>
              <a:gd name="T20" fmla="*/ 168 w 287"/>
              <a:gd name="T21" fmla="*/ 77 h 287"/>
              <a:gd name="T22" fmla="*/ 170 w 287"/>
              <a:gd name="T23" fmla="*/ 67 h 287"/>
              <a:gd name="T24" fmla="*/ 168 w 287"/>
              <a:gd name="T25" fmla="*/ 58 h 287"/>
              <a:gd name="T26" fmla="*/ 156 w 287"/>
              <a:gd name="T27" fmla="*/ 44 h 287"/>
              <a:gd name="T28" fmla="*/ 144 w 287"/>
              <a:gd name="T29" fmla="*/ 40 h 287"/>
              <a:gd name="T30" fmla="*/ 134 w 287"/>
              <a:gd name="T31" fmla="*/ 42 h 287"/>
              <a:gd name="T32" fmla="*/ 121 w 287"/>
              <a:gd name="T33" fmla="*/ 51 h 287"/>
              <a:gd name="T34" fmla="*/ 115 w 287"/>
              <a:gd name="T35" fmla="*/ 64 h 287"/>
              <a:gd name="T36" fmla="*/ 116 w 287"/>
              <a:gd name="T37" fmla="*/ 74 h 287"/>
              <a:gd name="T38" fmla="*/ 123 w 287"/>
              <a:gd name="T39" fmla="*/ 88 h 287"/>
              <a:gd name="T40" fmla="*/ 139 w 287"/>
              <a:gd name="T41" fmla="*/ 95 h 287"/>
              <a:gd name="T42" fmla="*/ 146 w 287"/>
              <a:gd name="T43" fmla="*/ 95 h 287"/>
              <a:gd name="T44" fmla="*/ 161 w 287"/>
              <a:gd name="T45" fmla="*/ 83 h 287"/>
              <a:gd name="T46" fmla="*/ 162 w 287"/>
              <a:gd name="T47" fmla="*/ 82 h 287"/>
              <a:gd name="T48" fmla="*/ 157 w 287"/>
              <a:gd name="T49" fmla="*/ 82 h 287"/>
              <a:gd name="T50" fmla="*/ 150 w 287"/>
              <a:gd name="T51" fmla="*/ 80 h 287"/>
              <a:gd name="T52" fmla="*/ 136 w 287"/>
              <a:gd name="T53" fmla="*/ 67 h 287"/>
              <a:gd name="T54" fmla="*/ 148 w 287"/>
              <a:gd name="T55" fmla="*/ 63 h 287"/>
              <a:gd name="T56" fmla="*/ 163 w 287"/>
              <a:gd name="T57" fmla="*/ 74 h 287"/>
              <a:gd name="T58" fmla="*/ 166 w 287"/>
              <a:gd name="T59" fmla="*/ 64 h 287"/>
              <a:gd name="T60" fmla="*/ 166 w 287"/>
              <a:gd name="T61" fmla="*/ 74 h 287"/>
              <a:gd name="T62" fmla="*/ 155 w 287"/>
              <a:gd name="T63" fmla="*/ 64 h 287"/>
              <a:gd name="T64" fmla="*/ 151 w 287"/>
              <a:gd name="T65" fmla="*/ 55 h 287"/>
              <a:gd name="T66" fmla="*/ 160 w 287"/>
              <a:gd name="T67" fmla="*/ 53 h 287"/>
              <a:gd name="T68" fmla="*/ 159 w 287"/>
              <a:gd name="T69" fmla="*/ 50 h 287"/>
              <a:gd name="T70" fmla="*/ 158 w 287"/>
              <a:gd name="T71" fmla="*/ 50 h 287"/>
              <a:gd name="T72" fmla="*/ 145 w 287"/>
              <a:gd name="T73" fmla="*/ 44 h 287"/>
              <a:gd name="T74" fmla="*/ 155 w 287"/>
              <a:gd name="T75" fmla="*/ 47 h 287"/>
              <a:gd name="T76" fmla="*/ 150 w 287"/>
              <a:gd name="T77" fmla="*/ 49 h 287"/>
              <a:gd name="T78" fmla="*/ 139 w 287"/>
              <a:gd name="T79" fmla="*/ 49 h 287"/>
              <a:gd name="T80" fmla="*/ 127 w 287"/>
              <a:gd name="T81" fmla="*/ 50 h 287"/>
              <a:gd name="T82" fmla="*/ 136 w 287"/>
              <a:gd name="T83" fmla="*/ 52 h 287"/>
              <a:gd name="T84" fmla="*/ 130 w 287"/>
              <a:gd name="T85" fmla="*/ 61 h 287"/>
              <a:gd name="T86" fmla="*/ 125 w 287"/>
              <a:gd name="T87" fmla="*/ 55 h 287"/>
              <a:gd name="T88" fmla="*/ 124 w 287"/>
              <a:gd name="T89" fmla="*/ 52 h 287"/>
              <a:gd name="T90" fmla="*/ 124 w 287"/>
              <a:gd name="T91" fmla="*/ 53 h 287"/>
              <a:gd name="T92" fmla="*/ 123 w 287"/>
              <a:gd name="T93" fmla="*/ 53 h 287"/>
              <a:gd name="T94" fmla="*/ 123 w 287"/>
              <a:gd name="T95" fmla="*/ 54 h 287"/>
              <a:gd name="T96" fmla="*/ 123 w 287"/>
              <a:gd name="T97" fmla="*/ 78 h 287"/>
              <a:gd name="T98" fmla="*/ 120 w 287"/>
              <a:gd name="T99" fmla="*/ 78 h 287"/>
              <a:gd name="T100" fmla="*/ 118 w 287"/>
              <a:gd name="T101" fmla="*/ 69 h 287"/>
              <a:gd name="T102" fmla="*/ 121 w 287"/>
              <a:gd name="T103" fmla="*/ 57 h 287"/>
              <a:gd name="T104" fmla="*/ 124 w 287"/>
              <a:gd name="T105" fmla="*/ 73 h 287"/>
              <a:gd name="T106" fmla="*/ 143 w 287"/>
              <a:gd name="T107" fmla="*/ 92 h 287"/>
              <a:gd name="T108" fmla="*/ 127 w 287"/>
              <a:gd name="T109" fmla="*/ 87 h 287"/>
              <a:gd name="T110" fmla="*/ 128 w 287"/>
              <a:gd name="T111" fmla="*/ 80 h 287"/>
              <a:gd name="T112" fmla="*/ 144 w 287"/>
              <a:gd name="T113" fmla="*/ 86 h 287"/>
              <a:gd name="T114" fmla="*/ 154 w 287"/>
              <a:gd name="T115" fmla="*/ 85 h 287"/>
              <a:gd name="T116" fmla="*/ 152 w 287"/>
              <a:gd name="T117" fmla="*/ 9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87">
                <a:moveTo>
                  <a:pt x="286" y="142"/>
                </a:moveTo>
                <a:cubicBezTo>
                  <a:pt x="287" y="139"/>
                  <a:pt x="285" y="136"/>
                  <a:pt x="284" y="132"/>
                </a:cubicBezTo>
                <a:cubicBezTo>
                  <a:pt x="282" y="130"/>
                  <a:pt x="282" y="128"/>
                  <a:pt x="280" y="126"/>
                </a:cubicBezTo>
                <a:cubicBezTo>
                  <a:pt x="240" y="86"/>
                  <a:pt x="201" y="47"/>
                  <a:pt x="161" y="7"/>
                </a:cubicBezTo>
                <a:cubicBezTo>
                  <a:pt x="158" y="4"/>
                  <a:pt x="154" y="2"/>
                  <a:pt x="150" y="1"/>
                </a:cubicBezTo>
                <a:cubicBezTo>
                  <a:pt x="149" y="1"/>
                  <a:pt x="148" y="0"/>
                  <a:pt x="146" y="0"/>
                </a:cubicBezTo>
                <a:cubicBezTo>
                  <a:pt x="145" y="0"/>
                  <a:pt x="143" y="0"/>
                  <a:pt x="141" y="0"/>
                </a:cubicBezTo>
                <a:cubicBezTo>
                  <a:pt x="138" y="0"/>
                  <a:pt x="136" y="1"/>
                  <a:pt x="134" y="2"/>
                </a:cubicBezTo>
                <a:cubicBezTo>
                  <a:pt x="130" y="4"/>
                  <a:pt x="127" y="6"/>
                  <a:pt x="124" y="9"/>
                </a:cubicBezTo>
                <a:cubicBezTo>
                  <a:pt x="85" y="48"/>
                  <a:pt x="46" y="86"/>
                  <a:pt x="8" y="125"/>
                </a:cubicBezTo>
                <a:cubicBezTo>
                  <a:pt x="6" y="127"/>
                  <a:pt x="4" y="130"/>
                  <a:pt x="3" y="132"/>
                </a:cubicBezTo>
                <a:cubicBezTo>
                  <a:pt x="2" y="134"/>
                  <a:pt x="1" y="135"/>
                  <a:pt x="1" y="137"/>
                </a:cubicBezTo>
                <a:cubicBezTo>
                  <a:pt x="0" y="141"/>
                  <a:pt x="0" y="144"/>
                  <a:pt x="0" y="148"/>
                </a:cubicBezTo>
                <a:cubicBezTo>
                  <a:pt x="1" y="151"/>
                  <a:pt x="2" y="155"/>
                  <a:pt x="5" y="158"/>
                </a:cubicBezTo>
                <a:cubicBezTo>
                  <a:pt x="6" y="159"/>
                  <a:pt x="7" y="161"/>
                  <a:pt x="8" y="162"/>
                </a:cubicBezTo>
                <a:cubicBezTo>
                  <a:pt x="47" y="201"/>
                  <a:pt x="86" y="240"/>
                  <a:pt x="126" y="280"/>
                </a:cubicBezTo>
                <a:cubicBezTo>
                  <a:pt x="128" y="282"/>
                  <a:pt x="132" y="284"/>
                  <a:pt x="136" y="286"/>
                </a:cubicBezTo>
                <a:cubicBezTo>
                  <a:pt x="137" y="286"/>
                  <a:pt x="138" y="287"/>
                  <a:pt x="140" y="286"/>
                </a:cubicBezTo>
                <a:cubicBezTo>
                  <a:pt x="141" y="287"/>
                  <a:pt x="141" y="287"/>
                  <a:pt x="141" y="287"/>
                </a:cubicBezTo>
                <a:cubicBezTo>
                  <a:pt x="142" y="287"/>
                  <a:pt x="144" y="287"/>
                  <a:pt x="146" y="287"/>
                </a:cubicBezTo>
                <a:cubicBezTo>
                  <a:pt x="146" y="286"/>
                  <a:pt x="146" y="286"/>
                  <a:pt x="146" y="286"/>
                </a:cubicBezTo>
                <a:cubicBezTo>
                  <a:pt x="150" y="287"/>
                  <a:pt x="154" y="285"/>
                  <a:pt x="157" y="283"/>
                </a:cubicBezTo>
                <a:cubicBezTo>
                  <a:pt x="159" y="282"/>
                  <a:pt x="160" y="281"/>
                  <a:pt x="161" y="280"/>
                </a:cubicBezTo>
                <a:cubicBezTo>
                  <a:pt x="199" y="242"/>
                  <a:pt x="236" y="205"/>
                  <a:pt x="274" y="167"/>
                </a:cubicBezTo>
                <a:cubicBezTo>
                  <a:pt x="276" y="165"/>
                  <a:pt x="278" y="163"/>
                  <a:pt x="280" y="160"/>
                </a:cubicBezTo>
                <a:cubicBezTo>
                  <a:pt x="283" y="157"/>
                  <a:pt x="285" y="154"/>
                  <a:pt x="286" y="150"/>
                </a:cubicBezTo>
                <a:cubicBezTo>
                  <a:pt x="286" y="148"/>
                  <a:pt x="286" y="147"/>
                  <a:pt x="286" y="146"/>
                </a:cubicBezTo>
                <a:cubicBezTo>
                  <a:pt x="287" y="145"/>
                  <a:pt x="287" y="145"/>
                  <a:pt x="287" y="145"/>
                </a:cubicBezTo>
                <a:cubicBezTo>
                  <a:pt x="287" y="143"/>
                  <a:pt x="287" y="143"/>
                  <a:pt x="287" y="143"/>
                </a:cubicBezTo>
                <a:lnTo>
                  <a:pt x="286" y="142"/>
                </a:lnTo>
                <a:close/>
                <a:moveTo>
                  <a:pt x="220" y="192"/>
                </a:moveTo>
                <a:cubicBezTo>
                  <a:pt x="220" y="193"/>
                  <a:pt x="220" y="194"/>
                  <a:pt x="220" y="195"/>
                </a:cubicBezTo>
                <a:cubicBezTo>
                  <a:pt x="204" y="195"/>
                  <a:pt x="189" y="195"/>
                  <a:pt x="174" y="195"/>
                </a:cubicBezTo>
                <a:cubicBezTo>
                  <a:pt x="173" y="194"/>
                  <a:pt x="172" y="194"/>
                  <a:pt x="171" y="193"/>
                </a:cubicBezTo>
                <a:cubicBezTo>
                  <a:pt x="170" y="192"/>
                  <a:pt x="170" y="190"/>
                  <a:pt x="169" y="189"/>
                </a:cubicBezTo>
                <a:cubicBezTo>
                  <a:pt x="169" y="188"/>
                  <a:pt x="169" y="188"/>
                  <a:pt x="169" y="188"/>
                </a:cubicBezTo>
                <a:cubicBezTo>
                  <a:pt x="172" y="183"/>
                  <a:pt x="172" y="182"/>
                  <a:pt x="179" y="182"/>
                </a:cubicBezTo>
                <a:cubicBezTo>
                  <a:pt x="185" y="182"/>
                  <a:pt x="190" y="182"/>
                  <a:pt x="195" y="182"/>
                </a:cubicBezTo>
                <a:cubicBezTo>
                  <a:pt x="179" y="166"/>
                  <a:pt x="164" y="151"/>
                  <a:pt x="148" y="135"/>
                </a:cubicBezTo>
                <a:cubicBezTo>
                  <a:pt x="148" y="135"/>
                  <a:pt x="148" y="135"/>
                  <a:pt x="148" y="135"/>
                </a:cubicBezTo>
                <a:cubicBezTo>
                  <a:pt x="148" y="167"/>
                  <a:pt x="148" y="199"/>
                  <a:pt x="148" y="231"/>
                </a:cubicBezTo>
                <a:cubicBezTo>
                  <a:pt x="152" y="226"/>
                  <a:pt x="157" y="222"/>
                  <a:pt x="161" y="218"/>
                </a:cubicBezTo>
                <a:cubicBezTo>
                  <a:pt x="163" y="215"/>
                  <a:pt x="166" y="214"/>
                  <a:pt x="169" y="214"/>
                </a:cubicBezTo>
                <a:cubicBezTo>
                  <a:pt x="169" y="214"/>
                  <a:pt x="170" y="214"/>
                  <a:pt x="171" y="214"/>
                </a:cubicBezTo>
                <a:cubicBezTo>
                  <a:pt x="172" y="216"/>
                  <a:pt x="173" y="217"/>
                  <a:pt x="174" y="218"/>
                </a:cubicBezTo>
                <a:cubicBezTo>
                  <a:pt x="174" y="220"/>
                  <a:pt x="174" y="221"/>
                  <a:pt x="174" y="223"/>
                </a:cubicBezTo>
                <a:cubicBezTo>
                  <a:pt x="170" y="229"/>
                  <a:pt x="164" y="234"/>
                  <a:pt x="159" y="239"/>
                </a:cubicBezTo>
                <a:cubicBezTo>
                  <a:pt x="153" y="244"/>
                  <a:pt x="147" y="250"/>
                  <a:pt x="142" y="256"/>
                </a:cubicBezTo>
                <a:cubicBezTo>
                  <a:pt x="141" y="256"/>
                  <a:pt x="141" y="256"/>
                  <a:pt x="141" y="256"/>
                </a:cubicBezTo>
                <a:cubicBezTo>
                  <a:pt x="140" y="255"/>
                  <a:pt x="139" y="255"/>
                  <a:pt x="139" y="254"/>
                </a:cubicBezTo>
                <a:cubicBezTo>
                  <a:pt x="130" y="245"/>
                  <a:pt x="121" y="236"/>
                  <a:pt x="112" y="228"/>
                </a:cubicBezTo>
                <a:cubicBezTo>
                  <a:pt x="111" y="226"/>
                  <a:pt x="110" y="225"/>
                  <a:pt x="109" y="223"/>
                </a:cubicBezTo>
                <a:cubicBezTo>
                  <a:pt x="108" y="220"/>
                  <a:pt x="109" y="217"/>
                  <a:pt x="112" y="214"/>
                </a:cubicBezTo>
                <a:cubicBezTo>
                  <a:pt x="114" y="214"/>
                  <a:pt x="116" y="214"/>
                  <a:pt x="118" y="214"/>
                </a:cubicBezTo>
                <a:cubicBezTo>
                  <a:pt x="119" y="215"/>
                  <a:pt x="120" y="216"/>
                  <a:pt x="122" y="218"/>
                </a:cubicBezTo>
                <a:cubicBezTo>
                  <a:pt x="126" y="222"/>
                  <a:pt x="130" y="226"/>
                  <a:pt x="134" y="230"/>
                </a:cubicBezTo>
                <a:cubicBezTo>
                  <a:pt x="135" y="230"/>
                  <a:pt x="135" y="230"/>
                  <a:pt x="135" y="230"/>
                </a:cubicBezTo>
                <a:cubicBezTo>
                  <a:pt x="135" y="230"/>
                  <a:pt x="135" y="230"/>
                  <a:pt x="135" y="230"/>
                </a:cubicBezTo>
                <a:cubicBezTo>
                  <a:pt x="135" y="199"/>
                  <a:pt x="135" y="168"/>
                  <a:pt x="135" y="136"/>
                </a:cubicBezTo>
                <a:cubicBezTo>
                  <a:pt x="135" y="136"/>
                  <a:pt x="135" y="136"/>
                  <a:pt x="135" y="136"/>
                </a:cubicBezTo>
                <a:cubicBezTo>
                  <a:pt x="119" y="151"/>
                  <a:pt x="104" y="167"/>
                  <a:pt x="88" y="182"/>
                </a:cubicBezTo>
                <a:cubicBezTo>
                  <a:pt x="94" y="182"/>
                  <a:pt x="100" y="182"/>
                  <a:pt x="106" y="182"/>
                </a:cubicBezTo>
                <a:cubicBezTo>
                  <a:pt x="107" y="182"/>
                  <a:pt x="108" y="182"/>
                  <a:pt x="109" y="182"/>
                </a:cubicBezTo>
                <a:cubicBezTo>
                  <a:pt x="112" y="183"/>
                  <a:pt x="113" y="184"/>
                  <a:pt x="115" y="187"/>
                </a:cubicBezTo>
                <a:cubicBezTo>
                  <a:pt x="115" y="191"/>
                  <a:pt x="114" y="194"/>
                  <a:pt x="110" y="195"/>
                </a:cubicBezTo>
                <a:cubicBezTo>
                  <a:pt x="95" y="195"/>
                  <a:pt x="80" y="195"/>
                  <a:pt x="65" y="195"/>
                </a:cubicBezTo>
                <a:cubicBezTo>
                  <a:pt x="65" y="180"/>
                  <a:pt x="65" y="165"/>
                  <a:pt x="65" y="150"/>
                </a:cubicBezTo>
                <a:cubicBezTo>
                  <a:pt x="66" y="148"/>
                  <a:pt x="67" y="146"/>
                  <a:pt x="69" y="145"/>
                </a:cubicBezTo>
                <a:cubicBezTo>
                  <a:pt x="73" y="145"/>
                  <a:pt x="75" y="146"/>
                  <a:pt x="77" y="149"/>
                </a:cubicBezTo>
                <a:cubicBezTo>
                  <a:pt x="79" y="153"/>
                  <a:pt x="78" y="158"/>
                  <a:pt x="78" y="163"/>
                </a:cubicBezTo>
                <a:cubicBezTo>
                  <a:pt x="78" y="166"/>
                  <a:pt x="78" y="169"/>
                  <a:pt x="78" y="172"/>
                </a:cubicBezTo>
                <a:cubicBezTo>
                  <a:pt x="79" y="172"/>
                  <a:pt x="79" y="172"/>
                  <a:pt x="79" y="172"/>
                </a:cubicBezTo>
                <a:cubicBezTo>
                  <a:pt x="97" y="153"/>
                  <a:pt x="116" y="135"/>
                  <a:pt x="135" y="116"/>
                </a:cubicBezTo>
                <a:cubicBezTo>
                  <a:pt x="135" y="110"/>
                  <a:pt x="135" y="105"/>
                  <a:pt x="135" y="99"/>
                </a:cubicBezTo>
                <a:cubicBezTo>
                  <a:pt x="121" y="95"/>
                  <a:pt x="111" y="83"/>
                  <a:pt x="111" y="68"/>
                </a:cubicBezTo>
                <a:cubicBezTo>
                  <a:pt x="111" y="50"/>
                  <a:pt x="125" y="36"/>
                  <a:pt x="143" y="36"/>
                </a:cubicBezTo>
                <a:cubicBezTo>
                  <a:pt x="160" y="36"/>
                  <a:pt x="175" y="50"/>
                  <a:pt x="175" y="68"/>
                </a:cubicBezTo>
                <a:cubicBezTo>
                  <a:pt x="175" y="84"/>
                  <a:pt x="163" y="97"/>
                  <a:pt x="148" y="99"/>
                </a:cubicBezTo>
                <a:cubicBezTo>
                  <a:pt x="148" y="105"/>
                  <a:pt x="148" y="110"/>
                  <a:pt x="148" y="115"/>
                </a:cubicBezTo>
                <a:cubicBezTo>
                  <a:pt x="168" y="135"/>
                  <a:pt x="187" y="155"/>
                  <a:pt x="207" y="174"/>
                </a:cubicBezTo>
                <a:cubicBezTo>
                  <a:pt x="207" y="166"/>
                  <a:pt x="207" y="158"/>
                  <a:pt x="207" y="150"/>
                </a:cubicBezTo>
                <a:cubicBezTo>
                  <a:pt x="210" y="145"/>
                  <a:pt x="210" y="145"/>
                  <a:pt x="215" y="145"/>
                </a:cubicBezTo>
                <a:cubicBezTo>
                  <a:pt x="216" y="146"/>
                  <a:pt x="218" y="147"/>
                  <a:pt x="219" y="148"/>
                </a:cubicBezTo>
                <a:cubicBezTo>
                  <a:pt x="220" y="152"/>
                  <a:pt x="220" y="155"/>
                  <a:pt x="220" y="159"/>
                </a:cubicBezTo>
                <a:cubicBezTo>
                  <a:pt x="220" y="170"/>
                  <a:pt x="220" y="181"/>
                  <a:pt x="220" y="192"/>
                </a:cubicBezTo>
                <a:close/>
                <a:moveTo>
                  <a:pt x="149" y="95"/>
                </a:moveTo>
                <a:cubicBezTo>
                  <a:pt x="149" y="95"/>
                  <a:pt x="150" y="94"/>
                  <a:pt x="150" y="94"/>
                </a:cubicBezTo>
                <a:cubicBezTo>
                  <a:pt x="151" y="94"/>
                  <a:pt x="151" y="94"/>
                  <a:pt x="152" y="94"/>
                </a:cubicBezTo>
                <a:cubicBezTo>
                  <a:pt x="152" y="94"/>
                  <a:pt x="153" y="93"/>
                  <a:pt x="154" y="93"/>
                </a:cubicBezTo>
                <a:cubicBezTo>
                  <a:pt x="154" y="93"/>
                  <a:pt x="155" y="93"/>
                  <a:pt x="155" y="92"/>
                </a:cubicBezTo>
                <a:cubicBezTo>
                  <a:pt x="156" y="92"/>
                  <a:pt x="157" y="91"/>
                  <a:pt x="158" y="90"/>
                </a:cubicBezTo>
                <a:cubicBezTo>
                  <a:pt x="159" y="90"/>
                  <a:pt x="159" y="90"/>
                  <a:pt x="160" y="89"/>
                </a:cubicBezTo>
                <a:cubicBezTo>
                  <a:pt x="160" y="89"/>
                  <a:pt x="161" y="88"/>
                  <a:pt x="161" y="88"/>
                </a:cubicBezTo>
                <a:cubicBezTo>
                  <a:pt x="162" y="87"/>
                  <a:pt x="162" y="87"/>
                  <a:pt x="162" y="87"/>
                </a:cubicBezTo>
                <a:cubicBezTo>
                  <a:pt x="163" y="86"/>
                  <a:pt x="163" y="86"/>
                  <a:pt x="164" y="85"/>
                </a:cubicBezTo>
                <a:cubicBezTo>
                  <a:pt x="165" y="84"/>
                  <a:pt x="165" y="83"/>
                  <a:pt x="166" y="83"/>
                </a:cubicBezTo>
                <a:cubicBezTo>
                  <a:pt x="166" y="82"/>
                  <a:pt x="166" y="81"/>
                  <a:pt x="167" y="81"/>
                </a:cubicBezTo>
                <a:cubicBezTo>
                  <a:pt x="167" y="80"/>
                  <a:pt x="167" y="80"/>
                  <a:pt x="168" y="79"/>
                </a:cubicBezTo>
                <a:cubicBezTo>
                  <a:pt x="168" y="79"/>
                  <a:pt x="168" y="78"/>
                  <a:pt x="168" y="77"/>
                </a:cubicBezTo>
                <a:cubicBezTo>
                  <a:pt x="169" y="77"/>
                  <a:pt x="169" y="76"/>
                  <a:pt x="169" y="76"/>
                </a:cubicBezTo>
                <a:cubicBezTo>
                  <a:pt x="169" y="75"/>
                  <a:pt x="169" y="75"/>
                  <a:pt x="169" y="75"/>
                </a:cubicBezTo>
                <a:cubicBezTo>
                  <a:pt x="169" y="74"/>
                  <a:pt x="169" y="74"/>
                  <a:pt x="169" y="74"/>
                </a:cubicBezTo>
                <a:cubicBezTo>
                  <a:pt x="169" y="74"/>
                  <a:pt x="169" y="73"/>
                  <a:pt x="170" y="73"/>
                </a:cubicBezTo>
                <a:cubicBezTo>
                  <a:pt x="170" y="72"/>
                  <a:pt x="170" y="72"/>
                  <a:pt x="170" y="72"/>
                </a:cubicBezTo>
                <a:cubicBezTo>
                  <a:pt x="170" y="72"/>
                  <a:pt x="170" y="71"/>
                  <a:pt x="170" y="71"/>
                </a:cubicBezTo>
                <a:cubicBezTo>
                  <a:pt x="170" y="70"/>
                  <a:pt x="170" y="69"/>
                  <a:pt x="170" y="68"/>
                </a:cubicBezTo>
                <a:cubicBezTo>
                  <a:pt x="170" y="68"/>
                  <a:pt x="170" y="68"/>
                  <a:pt x="170" y="68"/>
                </a:cubicBezTo>
                <a:cubicBezTo>
                  <a:pt x="170" y="67"/>
                  <a:pt x="170" y="67"/>
                  <a:pt x="170" y="67"/>
                </a:cubicBezTo>
                <a:cubicBezTo>
                  <a:pt x="170" y="67"/>
                  <a:pt x="170" y="67"/>
                  <a:pt x="170" y="67"/>
                </a:cubicBezTo>
                <a:cubicBezTo>
                  <a:pt x="170" y="67"/>
                  <a:pt x="170" y="67"/>
                  <a:pt x="170" y="67"/>
                </a:cubicBezTo>
                <a:cubicBezTo>
                  <a:pt x="170" y="66"/>
                  <a:pt x="170" y="65"/>
                  <a:pt x="170" y="65"/>
                </a:cubicBezTo>
                <a:cubicBezTo>
                  <a:pt x="170" y="64"/>
                  <a:pt x="170" y="64"/>
                  <a:pt x="170" y="64"/>
                </a:cubicBezTo>
                <a:cubicBezTo>
                  <a:pt x="170" y="63"/>
                  <a:pt x="170" y="63"/>
                  <a:pt x="170" y="63"/>
                </a:cubicBezTo>
                <a:cubicBezTo>
                  <a:pt x="170" y="62"/>
                  <a:pt x="169" y="62"/>
                  <a:pt x="169" y="62"/>
                </a:cubicBezTo>
                <a:cubicBezTo>
                  <a:pt x="169" y="61"/>
                  <a:pt x="169" y="61"/>
                  <a:pt x="169" y="61"/>
                </a:cubicBezTo>
                <a:cubicBezTo>
                  <a:pt x="169" y="60"/>
                  <a:pt x="169" y="60"/>
                  <a:pt x="169" y="59"/>
                </a:cubicBezTo>
                <a:cubicBezTo>
                  <a:pt x="168" y="59"/>
                  <a:pt x="168" y="58"/>
                  <a:pt x="168" y="58"/>
                </a:cubicBezTo>
                <a:cubicBezTo>
                  <a:pt x="168" y="57"/>
                  <a:pt x="168" y="57"/>
                  <a:pt x="168" y="57"/>
                </a:cubicBezTo>
                <a:cubicBezTo>
                  <a:pt x="168" y="56"/>
                  <a:pt x="167" y="56"/>
                  <a:pt x="167" y="55"/>
                </a:cubicBezTo>
                <a:cubicBezTo>
                  <a:pt x="166" y="54"/>
                  <a:pt x="166" y="54"/>
                  <a:pt x="166" y="53"/>
                </a:cubicBezTo>
                <a:cubicBezTo>
                  <a:pt x="165" y="52"/>
                  <a:pt x="165" y="52"/>
                  <a:pt x="164" y="51"/>
                </a:cubicBezTo>
                <a:cubicBezTo>
                  <a:pt x="164" y="50"/>
                  <a:pt x="164" y="50"/>
                  <a:pt x="164" y="50"/>
                </a:cubicBezTo>
                <a:cubicBezTo>
                  <a:pt x="163" y="50"/>
                  <a:pt x="163" y="49"/>
                  <a:pt x="163" y="49"/>
                </a:cubicBezTo>
                <a:cubicBezTo>
                  <a:pt x="162" y="48"/>
                  <a:pt x="162" y="48"/>
                  <a:pt x="162" y="48"/>
                </a:cubicBezTo>
                <a:cubicBezTo>
                  <a:pt x="161" y="47"/>
                  <a:pt x="160" y="46"/>
                  <a:pt x="159" y="46"/>
                </a:cubicBezTo>
                <a:cubicBezTo>
                  <a:pt x="158" y="45"/>
                  <a:pt x="157" y="44"/>
                  <a:pt x="156" y="44"/>
                </a:cubicBezTo>
                <a:cubicBezTo>
                  <a:pt x="155" y="44"/>
                  <a:pt x="155" y="43"/>
                  <a:pt x="154" y="43"/>
                </a:cubicBezTo>
                <a:cubicBezTo>
                  <a:pt x="153" y="42"/>
                  <a:pt x="152" y="42"/>
                  <a:pt x="150" y="41"/>
                </a:cubicBezTo>
                <a:cubicBezTo>
                  <a:pt x="149" y="41"/>
                  <a:pt x="149" y="41"/>
                  <a:pt x="149" y="41"/>
                </a:cubicBezTo>
                <a:cubicBezTo>
                  <a:pt x="148" y="41"/>
                  <a:pt x="148" y="41"/>
                  <a:pt x="148" y="41"/>
                </a:cubicBezTo>
                <a:cubicBezTo>
                  <a:pt x="147" y="41"/>
                  <a:pt x="147" y="41"/>
                  <a:pt x="147" y="41"/>
                </a:cubicBezTo>
                <a:cubicBezTo>
                  <a:pt x="146" y="41"/>
                  <a:pt x="146" y="41"/>
                  <a:pt x="146" y="41"/>
                </a:cubicBezTo>
                <a:cubicBezTo>
                  <a:pt x="145" y="40"/>
                  <a:pt x="145" y="40"/>
                  <a:pt x="145" y="40"/>
                </a:cubicBezTo>
                <a:cubicBezTo>
                  <a:pt x="145" y="40"/>
                  <a:pt x="145" y="40"/>
                  <a:pt x="145" y="40"/>
                </a:cubicBezTo>
                <a:cubicBezTo>
                  <a:pt x="144" y="40"/>
                  <a:pt x="144" y="40"/>
                  <a:pt x="144" y="40"/>
                </a:cubicBezTo>
                <a:cubicBezTo>
                  <a:pt x="143" y="40"/>
                  <a:pt x="142" y="40"/>
                  <a:pt x="141" y="40"/>
                </a:cubicBezTo>
                <a:cubicBezTo>
                  <a:pt x="140" y="40"/>
                  <a:pt x="140" y="40"/>
                  <a:pt x="140" y="40"/>
                </a:cubicBezTo>
                <a:cubicBezTo>
                  <a:pt x="139" y="41"/>
                  <a:pt x="139" y="41"/>
                  <a:pt x="139" y="41"/>
                </a:cubicBezTo>
                <a:cubicBezTo>
                  <a:pt x="139" y="41"/>
                  <a:pt x="139" y="41"/>
                  <a:pt x="139" y="41"/>
                </a:cubicBezTo>
                <a:cubicBezTo>
                  <a:pt x="138" y="41"/>
                  <a:pt x="138" y="41"/>
                  <a:pt x="138" y="41"/>
                </a:cubicBezTo>
                <a:cubicBezTo>
                  <a:pt x="138" y="41"/>
                  <a:pt x="138" y="41"/>
                  <a:pt x="138" y="41"/>
                </a:cubicBezTo>
                <a:cubicBezTo>
                  <a:pt x="137" y="41"/>
                  <a:pt x="137" y="41"/>
                  <a:pt x="136" y="41"/>
                </a:cubicBezTo>
                <a:cubicBezTo>
                  <a:pt x="136" y="41"/>
                  <a:pt x="135" y="41"/>
                  <a:pt x="135" y="41"/>
                </a:cubicBezTo>
                <a:cubicBezTo>
                  <a:pt x="134" y="42"/>
                  <a:pt x="134" y="42"/>
                  <a:pt x="134" y="42"/>
                </a:cubicBezTo>
                <a:cubicBezTo>
                  <a:pt x="133" y="42"/>
                  <a:pt x="133" y="42"/>
                  <a:pt x="133" y="42"/>
                </a:cubicBezTo>
                <a:cubicBezTo>
                  <a:pt x="133" y="42"/>
                  <a:pt x="132" y="42"/>
                  <a:pt x="132" y="42"/>
                </a:cubicBezTo>
                <a:cubicBezTo>
                  <a:pt x="131" y="43"/>
                  <a:pt x="131" y="43"/>
                  <a:pt x="130" y="43"/>
                </a:cubicBezTo>
                <a:cubicBezTo>
                  <a:pt x="129" y="44"/>
                  <a:pt x="128" y="44"/>
                  <a:pt x="127" y="45"/>
                </a:cubicBezTo>
                <a:cubicBezTo>
                  <a:pt x="127" y="45"/>
                  <a:pt x="126" y="46"/>
                  <a:pt x="125" y="46"/>
                </a:cubicBezTo>
                <a:cubicBezTo>
                  <a:pt x="124" y="47"/>
                  <a:pt x="123" y="48"/>
                  <a:pt x="122" y="49"/>
                </a:cubicBezTo>
                <a:cubicBezTo>
                  <a:pt x="122" y="50"/>
                  <a:pt x="122" y="50"/>
                  <a:pt x="122" y="50"/>
                </a:cubicBezTo>
                <a:cubicBezTo>
                  <a:pt x="121" y="50"/>
                  <a:pt x="121" y="50"/>
                  <a:pt x="121" y="50"/>
                </a:cubicBezTo>
                <a:cubicBezTo>
                  <a:pt x="121" y="51"/>
                  <a:pt x="121" y="51"/>
                  <a:pt x="121" y="51"/>
                </a:cubicBezTo>
                <a:cubicBezTo>
                  <a:pt x="120" y="52"/>
                  <a:pt x="119" y="53"/>
                  <a:pt x="119" y="54"/>
                </a:cubicBezTo>
                <a:cubicBezTo>
                  <a:pt x="119" y="54"/>
                  <a:pt x="118" y="55"/>
                  <a:pt x="118" y="56"/>
                </a:cubicBezTo>
                <a:cubicBezTo>
                  <a:pt x="117" y="56"/>
                  <a:pt x="117" y="57"/>
                  <a:pt x="117" y="58"/>
                </a:cubicBezTo>
                <a:cubicBezTo>
                  <a:pt x="117" y="59"/>
                  <a:pt x="116" y="59"/>
                  <a:pt x="116" y="59"/>
                </a:cubicBezTo>
                <a:cubicBezTo>
                  <a:pt x="116" y="60"/>
                  <a:pt x="116" y="60"/>
                  <a:pt x="116" y="61"/>
                </a:cubicBezTo>
                <a:cubicBezTo>
                  <a:pt x="116" y="62"/>
                  <a:pt x="116" y="62"/>
                  <a:pt x="116" y="62"/>
                </a:cubicBezTo>
                <a:cubicBezTo>
                  <a:pt x="115" y="63"/>
                  <a:pt x="115" y="63"/>
                  <a:pt x="115" y="63"/>
                </a:cubicBezTo>
                <a:cubicBezTo>
                  <a:pt x="115" y="64"/>
                  <a:pt x="115" y="64"/>
                  <a:pt x="115" y="64"/>
                </a:cubicBezTo>
                <a:cubicBezTo>
                  <a:pt x="115" y="64"/>
                  <a:pt x="115" y="64"/>
                  <a:pt x="115" y="64"/>
                </a:cubicBezTo>
                <a:cubicBezTo>
                  <a:pt x="115" y="65"/>
                  <a:pt x="115" y="65"/>
                  <a:pt x="115" y="65"/>
                </a:cubicBezTo>
                <a:cubicBezTo>
                  <a:pt x="115" y="66"/>
                  <a:pt x="115" y="67"/>
                  <a:pt x="115" y="68"/>
                </a:cubicBezTo>
                <a:cubicBezTo>
                  <a:pt x="115" y="68"/>
                  <a:pt x="115" y="69"/>
                  <a:pt x="115" y="70"/>
                </a:cubicBezTo>
                <a:cubicBezTo>
                  <a:pt x="115" y="71"/>
                  <a:pt x="115" y="71"/>
                  <a:pt x="115" y="71"/>
                </a:cubicBezTo>
                <a:cubicBezTo>
                  <a:pt x="115" y="71"/>
                  <a:pt x="115" y="71"/>
                  <a:pt x="115" y="71"/>
                </a:cubicBezTo>
                <a:cubicBezTo>
                  <a:pt x="115" y="71"/>
                  <a:pt x="115" y="71"/>
                  <a:pt x="115" y="71"/>
                </a:cubicBezTo>
                <a:cubicBezTo>
                  <a:pt x="115" y="72"/>
                  <a:pt x="115" y="72"/>
                  <a:pt x="115" y="72"/>
                </a:cubicBezTo>
                <a:cubicBezTo>
                  <a:pt x="115" y="73"/>
                  <a:pt x="115" y="73"/>
                  <a:pt x="115" y="73"/>
                </a:cubicBezTo>
                <a:cubicBezTo>
                  <a:pt x="115" y="73"/>
                  <a:pt x="116" y="74"/>
                  <a:pt x="116" y="74"/>
                </a:cubicBezTo>
                <a:cubicBezTo>
                  <a:pt x="116" y="74"/>
                  <a:pt x="116" y="75"/>
                  <a:pt x="116" y="75"/>
                </a:cubicBezTo>
                <a:cubicBezTo>
                  <a:pt x="116" y="76"/>
                  <a:pt x="116" y="76"/>
                  <a:pt x="116" y="76"/>
                </a:cubicBezTo>
                <a:cubicBezTo>
                  <a:pt x="117" y="77"/>
                  <a:pt x="117" y="77"/>
                  <a:pt x="117" y="77"/>
                </a:cubicBezTo>
                <a:cubicBezTo>
                  <a:pt x="117" y="78"/>
                  <a:pt x="117" y="78"/>
                  <a:pt x="117" y="79"/>
                </a:cubicBezTo>
                <a:cubicBezTo>
                  <a:pt x="117" y="79"/>
                  <a:pt x="118" y="80"/>
                  <a:pt x="118" y="81"/>
                </a:cubicBezTo>
                <a:cubicBezTo>
                  <a:pt x="119" y="82"/>
                  <a:pt x="119" y="82"/>
                  <a:pt x="120" y="83"/>
                </a:cubicBezTo>
                <a:cubicBezTo>
                  <a:pt x="120" y="84"/>
                  <a:pt x="120" y="84"/>
                  <a:pt x="121" y="85"/>
                </a:cubicBezTo>
                <a:cubicBezTo>
                  <a:pt x="122" y="86"/>
                  <a:pt x="122" y="87"/>
                  <a:pt x="123" y="87"/>
                </a:cubicBezTo>
                <a:cubicBezTo>
                  <a:pt x="123" y="88"/>
                  <a:pt x="123" y="88"/>
                  <a:pt x="123" y="88"/>
                </a:cubicBezTo>
                <a:cubicBezTo>
                  <a:pt x="124" y="89"/>
                  <a:pt x="125" y="89"/>
                  <a:pt x="126" y="90"/>
                </a:cubicBezTo>
                <a:cubicBezTo>
                  <a:pt x="127" y="91"/>
                  <a:pt x="128" y="91"/>
                  <a:pt x="129" y="92"/>
                </a:cubicBezTo>
                <a:cubicBezTo>
                  <a:pt x="129" y="92"/>
                  <a:pt x="130" y="93"/>
                  <a:pt x="131" y="93"/>
                </a:cubicBezTo>
                <a:cubicBezTo>
                  <a:pt x="132" y="93"/>
                  <a:pt x="132" y="93"/>
                  <a:pt x="133" y="94"/>
                </a:cubicBezTo>
                <a:cubicBezTo>
                  <a:pt x="134" y="94"/>
                  <a:pt x="134" y="94"/>
                  <a:pt x="135" y="94"/>
                </a:cubicBezTo>
                <a:cubicBezTo>
                  <a:pt x="135" y="94"/>
                  <a:pt x="135" y="94"/>
                  <a:pt x="135" y="94"/>
                </a:cubicBezTo>
                <a:cubicBezTo>
                  <a:pt x="136" y="95"/>
                  <a:pt x="136" y="95"/>
                  <a:pt x="136" y="95"/>
                </a:cubicBezTo>
                <a:cubicBezTo>
                  <a:pt x="137" y="95"/>
                  <a:pt x="137" y="95"/>
                  <a:pt x="138" y="95"/>
                </a:cubicBezTo>
                <a:cubicBezTo>
                  <a:pt x="139" y="95"/>
                  <a:pt x="139" y="95"/>
                  <a:pt x="139" y="95"/>
                </a:cubicBezTo>
                <a:cubicBezTo>
                  <a:pt x="139" y="95"/>
                  <a:pt x="139" y="95"/>
                  <a:pt x="139" y="95"/>
                </a:cubicBezTo>
                <a:cubicBezTo>
                  <a:pt x="140" y="95"/>
                  <a:pt x="140" y="95"/>
                  <a:pt x="140" y="95"/>
                </a:cubicBezTo>
                <a:cubicBezTo>
                  <a:pt x="140" y="95"/>
                  <a:pt x="140" y="95"/>
                  <a:pt x="140" y="95"/>
                </a:cubicBezTo>
                <a:cubicBezTo>
                  <a:pt x="141" y="95"/>
                  <a:pt x="141" y="95"/>
                  <a:pt x="141" y="95"/>
                </a:cubicBezTo>
                <a:cubicBezTo>
                  <a:pt x="142" y="95"/>
                  <a:pt x="142" y="95"/>
                  <a:pt x="142" y="95"/>
                </a:cubicBezTo>
                <a:cubicBezTo>
                  <a:pt x="142" y="95"/>
                  <a:pt x="143" y="95"/>
                  <a:pt x="144" y="95"/>
                </a:cubicBezTo>
                <a:cubicBezTo>
                  <a:pt x="144" y="95"/>
                  <a:pt x="144" y="95"/>
                  <a:pt x="144" y="95"/>
                </a:cubicBezTo>
                <a:cubicBezTo>
                  <a:pt x="145" y="95"/>
                  <a:pt x="145" y="95"/>
                  <a:pt x="145" y="95"/>
                </a:cubicBezTo>
                <a:cubicBezTo>
                  <a:pt x="145" y="95"/>
                  <a:pt x="146" y="95"/>
                  <a:pt x="146" y="95"/>
                </a:cubicBezTo>
                <a:cubicBezTo>
                  <a:pt x="147" y="95"/>
                  <a:pt x="147" y="95"/>
                  <a:pt x="147" y="95"/>
                </a:cubicBezTo>
                <a:cubicBezTo>
                  <a:pt x="147" y="95"/>
                  <a:pt x="147" y="95"/>
                  <a:pt x="147" y="95"/>
                </a:cubicBezTo>
                <a:cubicBezTo>
                  <a:pt x="148" y="95"/>
                  <a:pt x="148" y="95"/>
                  <a:pt x="148" y="95"/>
                </a:cubicBezTo>
                <a:cubicBezTo>
                  <a:pt x="148" y="95"/>
                  <a:pt x="148" y="95"/>
                  <a:pt x="149" y="95"/>
                </a:cubicBezTo>
                <a:close/>
                <a:moveTo>
                  <a:pt x="161" y="83"/>
                </a:moveTo>
                <a:cubicBezTo>
                  <a:pt x="161" y="83"/>
                  <a:pt x="161" y="83"/>
                  <a:pt x="161" y="83"/>
                </a:cubicBezTo>
                <a:cubicBezTo>
                  <a:pt x="161" y="83"/>
                  <a:pt x="161" y="83"/>
                  <a:pt x="161" y="83"/>
                </a:cubicBezTo>
                <a:cubicBezTo>
                  <a:pt x="161" y="83"/>
                  <a:pt x="161" y="83"/>
                  <a:pt x="161" y="83"/>
                </a:cubicBezTo>
                <a:cubicBezTo>
                  <a:pt x="161" y="83"/>
                  <a:pt x="161" y="83"/>
                  <a:pt x="161" y="83"/>
                </a:cubicBezTo>
                <a:close/>
                <a:moveTo>
                  <a:pt x="161" y="83"/>
                </a:moveTo>
                <a:cubicBezTo>
                  <a:pt x="161" y="83"/>
                  <a:pt x="161" y="83"/>
                  <a:pt x="161" y="83"/>
                </a:cubicBezTo>
                <a:cubicBezTo>
                  <a:pt x="161" y="83"/>
                  <a:pt x="161" y="83"/>
                  <a:pt x="161" y="83"/>
                </a:cubicBezTo>
                <a:cubicBezTo>
                  <a:pt x="161" y="83"/>
                  <a:pt x="161" y="83"/>
                  <a:pt x="161" y="83"/>
                </a:cubicBezTo>
                <a:cubicBezTo>
                  <a:pt x="162" y="83"/>
                  <a:pt x="162" y="83"/>
                  <a:pt x="162" y="83"/>
                </a:cubicBezTo>
                <a:lnTo>
                  <a:pt x="161" y="83"/>
                </a:lnTo>
                <a:close/>
                <a:moveTo>
                  <a:pt x="162" y="82"/>
                </a:moveTo>
                <a:cubicBezTo>
                  <a:pt x="162" y="82"/>
                  <a:pt x="162" y="82"/>
                  <a:pt x="162" y="82"/>
                </a:cubicBezTo>
                <a:cubicBezTo>
                  <a:pt x="162" y="82"/>
                  <a:pt x="162" y="82"/>
                  <a:pt x="162" y="82"/>
                </a:cubicBezTo>
                <a:cubicBezTo>
                  <a:pt x="162" y="82"/>
                  <a:pt x="162" y="82"/>
                  <a:pt x="162" y="82"/>
                </a:cubicBezTo>
                <a:cubicBezTo>
                  <a:pt x="162" y="82"/>
                  <a:pt x="162" y="82"/>
                  <a:pt x="162" y="82"/>
                </a:cubicBezTo>
                <a:close/>
                <a:moveTo>
                  <a:pt x="163" y="80"/>
                </a:moveTo>
                <a:cubicBezTo>
                  <a:pt x="163" y="80"/>
                  <a:pt x="163" y="81"/>
                  <a:pt x="162" y="81"/>
                </a:cubicBezTo>
                <a:cubicBezTo>
                  <a:pt x="162" y="82"/>
                  <a:pt x="162" y="82"/>
                  <a:pt x="162" y="82"/>
                </a:cubicBezTo>
                <a:cubicBezTo>
                  <a:pt x="162" y="81"/>
                  <a:pt x="162" y="81"/>
                  <a:pt x="162" y="81"/>
                </a:cubicBezTo>
                <a:cubicBezTo>
                  <a:pt x="162" y="81"/>
                  <a:pt x="161" y="81"/>
                  <a:pt x="161" y="82"/>
                </a:cubicBezTo>
                <a:cubicBezTo>
                  <a:pt x="160" y="82"/>
                  <a:pt x="159" y="82"/>
                  <a:pt x="158" y="82"/>
                </a:cubicBezTo>
                <a:cubicBezTo>
                  <a:pt x="158" y="82"/>
                  <a:pt x="157" y="82"/>
                  <a:pt x="157" y="82"/>
                </a:cubicBezTo>
                <a:cubicBezTo>
                  <a:pt x="157" y="82"/>
                  <a:pt x="156" y="82"/>
                  <a:pt x="155" y="82"/>
                </a:cubicBezTo>
                <a:cubicBezTo>
                  <a:pt x="155" y="82"/>
                  <a:pt x="155" y="82"/>
                  <a:pt x="155" y="82"/>
                </a:cubicBezTo>
                <a:cubicBezTo>
                  <a:pt x="155" y="81"/>
                  <a:pt x="155" y="81"/>
                  <a:pt x="155" y="81"/>
                </a:cubicBezTo>
                <a:cubicBezTo>
                  <a:pt x="154" y="81"/>
                  <a:pt x="154" y="81"/>
                  <a:pt x="154" y="81"/>
                </a:cubicBezTo>
                <a:cubicBezTo>
                  <a:pt x="153" y="81"/>
                  <a:pt x="153" y="81"/>
                  <a:pt x="153" y="81"/>
                </a:cubicBezTo>
                <a:cubicBezTo>
                  <a:pt x="153" y="81"/>
                  <a:pt x="153" y="81"/>
                  <a:pt x="153" y="81"/>
                </a:cubicBezTo>
                <a:cubicBezTo>
                  <a:pt x="152" y="81"/>
                  <a:pt x="152" y="81"/>
                  <a:pt x="152" y="81"/>
                </a:cubicBezTo>
                <a:cubicBezTo>
                  <a:pt x="151" y="81"/>
                  <a:pt x="151" y="81"/>
                  <a:pt x="151" y="81"/>
                </a:cubicBezTo>
                <a:cubicBezTo>
                  <a:pt x="150" y="80"/>
                  <a:pt x="150" y="80"/>
                  <a:pt x="150" y="80"/>
                </a:cubicBezTo>
                <a:cubicBezTo>
                  <a:pt x="150" y="79"/>
                  <a:pt x="150" y="78"/>
                  <a:pt x="149" y="78"/>
                </a:cubicBezTo>
                <a:cubicBezTo>
                  <a:pt x="148" y="77"/>
                  <a:pt x="148" y="77"/>
                  <a:pt x="147" y="77"/>
                </a:cubicBezTo>
                <a:cubicBezTo>
                  <a:pt x="146" y="77"/>
                  <a:pt x="146" y="77"/>
                  <a:pt x="145" y="77"/>
                </a:cubicBezTo>
                <a:cubicBezTo>
                  <a:pt x="145" y="77"/>
                  <a:pt x="145" y="77"/>
                  <a:pt x="145" y="77"/>
                </a:cubicBezTo>
                <a:cubicBezTo>
                  <a:pt x="144" y="77"/>
                  <a:pt x="144" y="77"/>
                  <a:pt x="143" y="78"/>
                </a:cubicBezTo>
                <a:cubicBezTo>
                  <a:pt x="141" y="76"/>
                  <a:pt x="138" y="74"/>
                  <a:pt x="136" y="72"/>
                </a:cubicBezTo>
                <a:cubicBezTo>
                  <a:pt x="136" y="72"/>
                  <a:pt x="136" y="71"/>
                  <a:pt x="136" y="70"/>
                </a:cubicBezTo>
                <a:cubicBezTo>
                  <a:pt x="136" y="70"/>
                  <a:pt x="137" y="69"/>
                  <a:pt x="137" y="69"/>
                </a:cubicBezTo>
                <a:cubicBezTo>
                  <a:pt x="137" y="68"/>
                  <a:pt x="137" y="67"/>
                  <a:pt x="136" y="67"/>
                </a:cubicBezTo>
                <a:cubicBezTo>
                  <a:pt x="136" y="66"/>
                  <a:pt x="136" y="65"/>
                  <a:pt x="136" y="65"/>
                </a:cubicBezTo>
                <a:cubicBezTo>
                  <a:pt x="136" y="64"/>
                  <a:pt x="137" y="64"/>
                  <a:pt x="138" y="63"/>
                </a:cubicBezTo>
                <a:cubicBezTo>
                  <a:pt x="138" y="63"/>
                  <a:pt x="139" y="62"/>
                  <a:pt x="139" y="62"/>
                </a:cubicBezTo>
                <a:cubicBezTo>
                  <a:pt x="140" y="61"/>
                  <a:pt x="140" y="61"/>
                  <a:pt x="140" y="61"/>
                </a:cubicBezTo>
                <a:cubicBezTo>
                  <a:pt x="142" y="60"/>
                  <a:pt x="142" y="60"/>
                  <a:pt x="142" y="60"/>
                </a:cubicBezTo>
                <a:cubicBezTo>
                  <a:pt x="142" y="60"/>
                  <a:pt x="142" y="59"/>
                  <a:pt x="143" y="59"/>
                </a:cubicBezTo>
                <a:cubicBezTo>
                  <a:pt x="143" y="59"/>
                  <a:pt x="144" y="60"/>
                  <a:pt x="144" y="60"/>
                </a:cubicBezTo>
                <a:cubicBezTo>
                  <a:pt x="145" y="61"/>
                  <a:pt x="146" y="61"/>
                  <a:pt x="146" y="62"/>
                </a:cubicBezTo>
                <a:cubicBezTo>
                  <a:pt x="147" y="62"/>
                  <a:pt x="147" y="63"/>
                  <a:pt x="148" y="63"/>
                </a:cubicBezTo>
                <a:cubicBezTo>
                  <a:pt x="148" y="64"/>
                  <a:pt x="148" y="64"/>
                  <a:pt x="148" y="64"/>
                </a:cubicBezTo>
                <a:cubicBezTo>
                  <a:pt x="149" y="64"/>
                  <a:pt x="150" y="65"/>
                  <a:pt x="150" y="65"/>
                </a:cubicBezTo>
                <a:cubicBezTo>
                  <a:pt x="151" y="65"/>
                  <a:pt x="151" y="66"/>
                  <a:pt x="151" y="66"/>
                </a:cubicBezTo>
                <a:cubicBezTo>
                  <a:pt x="152" y="67"/>
                  <a:pt x="152" y="67"/>
                  <a:pt x="152" y="67"/>
                </a:cubicBezTo>
                <a:cubicBezTo>
                  <a:pt x="152" y="68"/>
                  <a:pt x="151" y="69"/>
                  <a:pt x="152" y="71"/>
                </a:cubicBezTo>
                <a:cubicBezTo>
                  <a:pt x="152" y="72"/>
                  <a:pt x="153" y="73"/>
                  <a:pt x="154" y="73"/>
                </a:cubicBezTo>
                <a:cubicBezTo>
                  <a:pt x="156" y="74"/>
                  <a:pt x="159" y="74"/>
                  <a:pt x="160" y="73"/>
                </a:cubicBezTo>
                <a:cubicBezTo>
                  <a:pt x="160" y="73"/>
                  <a:pt x="161" y="73"/>
                  <a:pt x="161" y="73"/>
                </a:cubicBezTo>
                <a:cubicBezTo>
                  <a:pt x="161" y="73"/>
                  <a:pt x="162" y="74"/>
                  <a:pt x="163" y="74"/>
                </a:cubicBezTo>
                <a:cubicBezTo>
                  <a:pt x="163" y="75"/>
                  <a:pt x="164" y="75"/>
                  <a:pt x="165" y="76"/>
                </a:cubicBezTo>
                <a:cubicBezTo>
                  <a:pt x="165" y="77"/>
                  <a:pt x="164" y="78"/>
                  <a:pt x="163" y="80"/>
                </a:cubicBezTo>
                <a:close/>
                <a:moveTo>
                  <a:pt x="162" y="54"/>
                </a:moveTo>
                <a:cubicBezTo>
                  <a:pt x="162" y="54"/>
                  <a:pt x="163" y="55"/>
                  <a:pt x="163" y="55"/>
                </a:cubicBezTo>
                <a:cubicBezTo>
                  <a:pt x="163" y="56"/>
                  <a:pt x="164" y="57"/>
                  <a:pt x="164" y="58"/>
                </a:cubicBezTo>
                <a:cubicBezTo>
                  <a:pt x="165" y="58"/>
                  <a:pt x="165" y="59"/>
                  <a:pt x="165" y="60"/>
                </a:cubicBezTo>
                <a:cubicBezTo>
                  <a:pt x="165" y="61"/>
                  <a:pt x="166" y="61"/>
                  <a:pt x="166" y="62"/>
                </a:cubicBezTo>
                <a:cubicBezTo>
                  <a:pt x="166" y="62"/>
                  <a:pt x="166" y="62"/>
                  <a:pt x="166" y="62"/>
                </a:cubicBezTo>
                <a:cubicBezTo>
                  <a:pt x="166" y="63"/>
                  <a:pt x="166" y="64"/>
                  <a:pt x="166" y="64"/>
                </a:cubicBezTo>
                <a:cubicBezTo>
                  <a:pt x="166" y="64"/>
                  <a:pt x="166" y="64"/>
                  <a:pt x="166" y="64"/>
                </a:cubicBezTo>
                <a:cubicBezTo>
                  <a:pt x="166" y="65"/>
                  <a:pt x="166" y="65"/>
                  <a:pt x="166" y="66"/>
                </a:cubicBezTo>
                <a:cubicBezTo>
                  <a:pt x="167" y="66"/>
                  <a:pt x="166" y="67"/>
                  <a:pt x="167" y="68"/>
                </a:cubicBezTo>
                <a:cubicBezTo>
                  <a:pt x="167" y="68"/>
                  <a:pt x="167" y="69"/>
                  <a:pt x="167" y="70"/>
                </a:cubicBezTo>
                <a:cubicBezTo>
                  <a:pt x="166" y="70"/>
                  <a:pt x="166" y="70"/>
                  <a:pt x="166" y="70"/>
                </a:cubicBezTo>
                <a:cubicBezTo>
                  <a:pt x="166" y="71"/>
                  <a:pt x="166" y="71"/>
                  <a:pt x="166" y="71"/>
                </a:cubicBezTo>
                <a:cubicBezTo>
                  <a:pt x="166" y="72"/>
                  <a:pt x="166" y="72"/>
                  <a:pt x="166" y="72"/>
                </a:cubicBezTo>
                <a:cubicBezTo>
                  <a:pt x="166" y="72"/>
                  <a:pt x="166" y="73"/>
                  <a:pt x="166" y="74"/>
                </a:cubicBezTo>
                <a:cubicBezTo>
                  <a:pt x="166" y="74"/>
                  <a:pt x="166" y="74"/>
                  <a:pt x="166" y="74"/>
                </a:cubicBezTo>
                <a:cubicBezTo>
                  <a:pt x="164" y="73"/>
                  <a:pt x="163" y="72"/>
                  <a:pt x="162" y="71"/>
                </a:cubicBezTo>
                <a:cubicBezTo>
                  <a:pt x="162" y="70"/>
                  <a:pt x="162" y="69"/>
                  <a:pt x="162" y="68"/>
                </a:cubicBezTo>
                <a:cubicBezTo>
                  <a:pt x="162" y="68"/>
                  <a:pt x="162" y="68"/>
                  <a:pt x="162" y="68"/>
                </a:cubicBezTo>
                <a:cubicBezTo>
                  <a:pt x="162" y="68"/>
                  <a:pt x="162" y="67"/>
                  <a:pt x="162" y="67"/>
                </a:cubicBezTo>
                <a:cubicBezTo>
                  <a:pt x="161" y="67"/>
                  <a:pt x="161" y="66"/>
                  <a:pt x="161" y="66"/>
                </a:cubicBezTo>
                <a:cubicBezTo>
                  <a:pt x="160" y="65"/>
                  <a:pt x="160" y="65"/>
                  <a:pt x="160" y="65"/>
                </a:cubicBezTo>
                <a:cubicBezTo>
                  <a:pt x="159" y="64"/>
                  <a:pt x="159" y="64"/>
                  <a:pt x="158" y="64"/>
                </a:cubicBezTo>
                <a:cubicBezTo>
                  <a:pt x="158" y="64"/>
                  <a:pt x="157" y="64"/>
                  <a:pt x="157" y="64"/>
                </a:cubicBezTo>
                <a:cubicBezTo>
                  <a:pt x="156" y="64"/>
                  <a:pt x="156" y="64"/>
                  <a:pt x="155" y="64"/>
                </a:cubicBezTo>
                <a:cubicBezTo>
                  <a:pt x="155" y="64"/>
                  <a:pt x="155" y="64"/>
                  <a:pt x="154" y="64"/>
                </a:cubicBezTo>
                <a:cubicBezTo>
                  <a:pt x="154" y="64"/>
                  <a:pt x="153" y="64"/>
                  <a:pt x="153" y="63"/>
                </a:cubicBezTo>
                <a:cubicBezTo>
                  <a:pt x="152" y="63"/>
                  <a:pt x="152" y="62"/>
                  <a:pt x="151" y="61"/>
                </a:cubicBezTo>
                <a:cubicBezTo>
                  <a:pt x="150" y="61"/>
                  <a:pt x="150" y="60"/>
                  <a:pt x="149" y="60"/>
                </a:cubicBezTo>
                <a:cubicBezTo>
                  <a:pt x="148" y="59"/>
                  <a:pt x="147" y="58"/>
                  <a:pt x="146" y="57"/>
                </a:cubicBezTo>
                <a:cubicBezTo>
                  <a:pt x="146" y="57"/>
                  <a:pt x="146" y="57"/>
                  <a:pt x="146" y="57"/>
                </a:cubicBezTo>
                <a:cubicBezTo>
                  <a:pt x="147" y="57"/>
                  <a:pt x="147" y="56"/>
                  <a:pt x="148" y="56"/>
                </a:cubicBezTo>
                <a:cubicBezTo>
                  <a:pt x="148" y="56"/>
                  <a:pt x="149" y="56"/>
                  <a:pt x="149" y="55"/>
                </a:cubicBezTo>
                <a:cubicBezTo>
                  <a:pt x="150" y="55"/>
                  <a:pt x="150" y="55"/>
                  <a:pt x="151" y="55"/>
                </a:cubicBezTo>
                <a:cubicBezTo>
                  <a:pt x="151" y="55"/>
                  <a:pt x="152" y="54"/>
                  <a:pt x="153" y="54"/>
                </a:cubicBezTo>
                <a:cubicBezTo>
                  <a:pt x="154" y="54"/>
                  <a:pt x="155" y="54"/>
                  <a:pt x="155" y="53"/>
                </a:cubicBezTo>
                <a:cubicBezTo>
                  <a:pt x="156" y="53"/>
                  <a:pt x="156" y="53"/>
                  <a:pt x="156" y="53"/>
                </a:cubicBezTo>
                <a:cubicBezTo>
                  <a:pt x="156" y="53"/>
                  <a:pt x="157" y="53"/>
                  <a:pt x="157" y="53"/>
                </a:cubicBezTo>
                <a:cubicBezTo>
                  <a:pt x="157" y="53"/>
                  <a:pt x="157" y="53"/>
                  <a:pt x="157" y="53"/>
                </a:cubicBezTo>
                <a:cubicBezTo>
                  <a:pt x="157" y="53"/>
                  <a:pt x="157" y="53"/>
                  <a:pt x="157" y="53"/>
                </a:cubicBezTo>
                <a:cubicBezTo>
                  <a:pt x="158" y="53"/>
                  <a:pt x="158" y="53"/>
                  <a:pt x="158" y="53"/>
                </a:cubicBezTo>
                <a:cubicBezTo>
                  <a:pt x="158" y="53"/>
                  <a:pt x="159" y="53"/>
                  <a:pt x="160" y="53"/>
                </a:cubicBezTo>
                <a:cubicBezTo>
                  <a:pt x="160" y="53"/>
                  <a:pt x="160" y="53"/>
                  <a:pt x="160" y="53"/>
                </a:cubicBezTo>
                <a:cubicBezTo>
                  <a:pt x="161" y="53"/>
                  <a:pt x="161" y="53"/>
                  <a:pt x="161" y="53"/>
                </a:cubicBezTo>
                <a:cubicBezTo>
                  <a:pt x="161" y="53"/>
                  <a:pt x="161" y="53"/>
                  <a:pt x="161" y="53"/>
                </a:cubicBezTo>
                <a:cubicBezTo>
                  <a:pt x="161" y="53"/>
                  <a:pt x="161" y="53"/>
                  <a:pt x="161" y="53"/>
                </a:cubicBezTo>
                <a:cubicBezTo>
                  <a:pt x="161" y="53"/>
                  <a:pt x="161" y="53"/>
                  <a:pt x="161" y="53"/>
                </a:cubicBezTo>
                <a:lnTo>
                  <a:pt x="162" y="54"/>
                </a:lnTo>
                <a:close/>
                <a:moveTo>
                  <a:pt x="159" y="51"/>
                </a:moveTo>
                <a:cubicBezTo>
                  <a:pt x="159" y="51"/>
                  <a:pt x="159" y="51"/>
                  <a:pt x="159" y="51"/>
                </a:cubicBezTo>
                <a:cubicBezTo>
                  <a:pt x="159" y="51"/>
                  <a:pt x="159" y="51"/>
                  <a:pt x="159" y="51"/>
                </a:cubicBezTo>
                <a:cubicBezTo>
                  <a:pt x="159" y="50"/>
                  <a:pt x="159" y="50"/>
                  <a:pt x="159" y="50"/>
                </a:cubicBezTo>
                <a:lnTo>
                  <a:pt x="159" y="51"/>
                </a:lnTo>
                <a:close/>
                <a:moveTo>
                  <a:pt x="159" y="50"/>
                </a:moveTo>
                <a:cubicBezTo>
                  <a:pt x="159" y="50"/>
                  <a:pt x="159" y="50"/>
                  <a:pt x="159" y="50"/>
                </a:cubicBezTo>
                <a:cubicBezTo>
                  <a:pt x="159" y="50"/>
                  <a:pt x="159" y="50"/>
                  <a:pt x="159" y="50"/>
                </a:cubicBezTo>
                <a:cubicBezTo>
                  <a:pt x="159" y="50"/>
                  <a:pt x="159" y="50"/>
                  <a:pt x="159" y="50"/>
                </a:cubicBezTo>
                <a:close/>
                <a:moveTo>
                  <a:pt x="158" y="50"/>
                </a:moveTo>
                <a:cubicBezTo>
                  <a:pt x="158" y="50"/>
                  <a:pt x="158" y="50"/>
                  <a:pt x="158" y="50"/>
                </a:cubicBezTo>
                <a:cubicBezTo>
                  <a:pt x="158" y="50"/>
                  <a:pt x="158" y="50"/>
                  <a:pt x="158" y="50"/>
                </a:cubicBezTo>
                <a:cubicBezTo>
                  <a:pt x="158" y="50"/>
                  <a:pt x="158" y="50"/>
                  <a:pt x="158" y="50"/>
                </a:cubicBezTo>
                <a:close/>
                <a:moveTo>
                  <a:pt x="136" y="45"/>
                </a:moveTo>
                <a:cubicBezTo>
                  <a:pt x="136" y="45"/>
                  <a:pt x="137" y="44"/>
                  <a:pt x="137" y="44"/>
                </a:cubicBezTo>
                <a:cubicBezTo>
                  <a:pt x="138" y="44"/>
                  <a:pt x="138" y="44"/>
                  <a:pt x="138" y="44"/>
                </a:cubicBezTo>
                <a:cubicBezTo>
                  <a:pt x="139" y="44"/>
                  <a:pt x="139" y="44"/>
                  <a:pt x="139" y="44"/>
                </a:cubicBezTo>
                <a:cubicBezTo>
                  <a:pt x="139" y="44"/>
                  <a:pt x="139" y="44"/>
                  <a:pt x="139" y="44"/>
                </a:cubicBezTo>
                <a:cubicBezTo>
                  <a:pt x="140" y="44"/>
                  <a:pt x="140" y="44"/>
                  <a:pt x="140" y="44"/>
                </a:cubicBezTo>
                <a:cubicBezTo>
                  <a:pt x="140" y="44"/>
                  <a:pt x="140" y="44"/>
                  <a:pt x="140" y="44"/>
                </a:cubicBezTo>
                <a:cubicBezTo>
                  <a:pt x="141" y="44"/>
                  <a:pt x="143" y="44"/>
                  <a:pt x="144" y="44"/>
                </a:cubicBezTo>
                <a:cubicBezTo>
                  <a:pt x="144" y="44"/>
                  <a:pt x="145" y="44"/>
                  <a:pt x="145" y="44"/>
                </a:cubicBezTo>
                <a:cubicBezTo>
                  <a:pt x="146" y="44"/>
                  <a:pt x="146" y="44"/>
                  <a:pt x="146" y="44"/>
                </a:cubicBezTo>
                <a:cubicBezTo>
                  <a:pt x="146" y="44"/>
                  <a:pt x="146" y="44"/>
                  <a:pt x="146" y="44"/>
                </a:cubicBezTo>
                <a:cubicBezTo>
                  <a:pt x="147" y="44"/>
                  <a:pt x="147" y="44"/>
                  <a:pt x="147" y="44"/>
                </a:cubicBezTo>
                <a:cubicBezTo>
                  <a:pt x="148" y="44"/>
                  <a:pt x="148" y="44"/>
                  <a:pt x="148" y="44"/>
                </a:cubicBezTo>
                <a:cubicBezTo>
                  <a:pt x="149" y="45"/>
                  <a:pt x="149" y="45"/>
                  <a:pt x="149" y="45"/>
                </a:cubicBezTo>
                <a:cubicBezTo>
                  <a:pt x="149" y="45"/>
                  <a:pt x="150" y="45"/>
                  <a:pt x="150" y="45"/>
                </a:cubicBezTo>
                <a:cubicBezTo>
                  <a:pt x="151" y="45"/>
                  <a:pt x="151" y="45"/>
                  <a:pt x="151" y="45"/>
                </a:cubicBezTo>
                <a:cubicBezTo>
                  <a:pt x="152" y="46"/>
                  <a:pt x="152" y="46"/>
                  <a:pt x="153" y="46"/>
                </a:cubicBezTo>
                <a:cubicBezTo>
                  <a:pt x="153" y="46"/>
                  <a:pt x="154" y="47"/>
                  <a:pt x="155" y="47"/>
                </a:cubicBezTo>
                <a:cubicBezTo>
                  <a:pt x="155" y="47"/>
                  <a:pt x="156" y="48"/>
                  <a:pt x="157" y="49"/>
                </a:cubicBezTo>
                <a:cubicBezTo>
                  <a:pt x="158" y="49"/>
                  <a:pt x="158" y="49"/>
                  <a:pt x="158" y="49"/>
                </a:cubicBezTo>
                <a:cubicBezTo>
                  <a:pt x="157" y="49"/>
                  <a:pt x="157" y="49"/>
                  <a:pt x="157" y="49"/>
                </a:cubicBezTo>
                <a:cubicBezTo>
                  <a:pt x="157" y="49"/>
                  <a:pt x="156" y="49"/>
                  <a:pt x="155" y="49"/>
                </a:cubicBezTo>
                <a:cubicBezTo>
                  <a:pt x="155" y="49"/>
                  <a:pt x="154" y="49"/>
                  <a:pt x="154" y="49"/>
                </a:cubicBezTo>
                <a:cubicBezTo>
                  <a:pt x="153" y="49"/>
                  <a:pt x="153" y="49"/>
                  <a:pt x="153" y="49"/>
                </a:cubicBezTo>
                <a:cubicBezTo>
                  <a:pt x="152" y="49"/>
                  <a:pt x="152" y="49"/>
                  <a:pt x="152" y="49"/>
                </a:cubicBezTo>
                <a:cubicBezTo>
                  <a:pt x="152" y="49"/>
                  <a:pt x="152" y="49"/>
                  <a:pt x="152" y="49"/>
                </a:cubicBezTo>
                <a:cubicBezTo>
                  <a:pt x="151" y="49"/>
                  <a:pt x="151" y="49"/>
                  <a:pt x="150" y="49"/>
                </a:cubicBezTo>
                <a:cubicBezTo>
                  <a:pt x="150" y="50"/>
                  <a:pt x="150" y="50"/>
                  <a:pt x="149" y="50"/>
                </a:cubicBezTo>
                <a:cubicBezTo>
                  <a:pt x="149" y="50"/>
                  <a:pt x="148" y="50"/>
                  <a:pt x="148" y="50"/>
                </a:cubicBezTo>
                <a:cubicBezTo>
                  <a:pt x="147" y="50"/>
                  <a:pt x="146" y="51"/>
                  <a:pt x="145" y="51"/>
                </a:cubicBezTo>
                <a:cubicBezTo>
                  <a:pt x="144" y="51"/>
                  <a:pt x="143" y="52"/>
                  <a:pt x="142" y="52"/>
                </a:cubicBezTo>
                <a:cubicBezTo>
                  <a:pt x="142" y="52"/>
                  <a:pt x="142" y="52"/>
                  <a:pt x="142" y="52"/>
                </a:cubicBezTo>
                <a:cubicBezTo>
                  <a:pt x="141" y="52"/>
                  <a:pt x="141" y="52"/>
                  <a:pt x="141" y="52"/>
                </a:cubicBezTo>
                <a:cubicBezTo>
                  <a:pt x="141" y="52"/>
                  <a:pt x="141" y="52"/>
                  <a:pt x="141" y="52"/>
                </a:cubicBezTo>
                <a:cubicBezTo>
                  <a:pt x="141" y="51"/>
                  <a:pt x="140" y="51"/>
                  <a:pt x="140" y="51"/>
                </a:cubicBezTo>
                <a:cubicBezTo>
                  <a:pt x="140" y="50"/>
                  <a:pt x="139" y="50"/>
                  <a:pt x="139" y="49"/>
                </a:cubicBezTo>
                <a:cubicBezTo>
                  <a:pt x="138" y="48"/>
                  <a:pt x="138" y="48"/>
                  <a:pt x="138" y="48"/>
                </a:cubicBezTo>
                <a:cubicBezTo>
                  <a:pt x="138" y="48"/>
                  <a:pt x="137" y="48"/>
                  <a:pt x="137" y="47"/>
                </a:cubicBezTo>
                <a:cubicBezTo>
                  <a:pt x="137" y="47"/>
                  <a:pt x="136" y="46"/>
                  <a:pt x="136" y="46"/>
                </a:cubicBezTo>
                <a:cubicBezTo>
                  <a:pt x="135" y="45"/>
                  <a:pt x="135" y="45"/>
                  <a:pt x="135" y="45"/>
                </a:cubicBezTo>
                <a:lnTo>
                  <a:pt x="136" y="45"/>
                </a:lnTo>
                <a:close/>
                <a:moveTo>
                  <a:pt x="125" y="53"/>
                </a:moveTo>
                <a:cubicBezTo>
                  <a:pt x="125" y="52"/>
                  <a:pt x="125" y="52"/>
                  <a:pt x="125" y="51"/>
                </a:cubicBezTo>
                <a:cubicBezTo>
                  <a:pt x="125" y="51"/>
                  <a:pt x="125" y="51"/>
                  <a:pt x="125" y="51"/>
                </a:cubicBezTo>
                <a:cubicBezTo>
                  <a:pt x="126" y="50"/>
                  <a:pt x="126" y="50"/>
                  <a:pt x="127" y="50"/>
                </a:cubicBezTo>
                <a:cubicBezTo>
                  <a:pt x="128" y="49"/>
                  <a:pt x="129" y="48"/>
                  <a:pt x="129" y="48"/>
                </a:cubicBezTo>
                <a:cubicBezTo>
                  <a:pt x="130" y="47"/>
                  <a:pt x="130" y="47"/>
                  <a:pt x="130" y="47"/>
                </a:cubicBezTo>
                <a:cubicBezTo>
                  <a:pt x="131" y="47"/>
                  <a:pt x="131" y="47"/>
                  <a:pt x="131" y="47"/>
                </a:cubicBezTo>
                <a:cubicBezTo>
                  <a:pt x="132" y="46"/>
                  <a:pt x="132" y="46"/>
                  <a:pt x="132" y="46"/>
                </a:cubicBezTo>
                <a:cubicBezTo>
                  <a:pt x="132" y="47"/>
                  <a:pt x="133" y="47"/>
                  <a:pt x="133" y="48"/>
                </a:cubicBezTo>
                <a:cubicBezTo>
                  <a:pt x="133" y="48"/>
                  <a:pt x="133" y="48"/>
                  <a:pt x="134" y="49"/>
                </a:cubicBezTo>
                <a:cubicBezTo>
                  <a:pt x="134" y="49"/>
                  <a:pt x="134" y="49"/>
                  <a:pt x="134" y="50"/>
                </a:cubicBezTo>
                <a:cubicBezTo>
                  <a:pt x="135" y="50"/>
                  <a:pt x="135" y="51"/>
                  <a:pt x="135" y="51"/>
                </a:cubicBezTo>
                <a:cubicBezTo>
                  <a:pt x="136" y="52"/>
                  <a:pt x="136" y="52"/>
                  <a:pt x="136" y="52"/>
                </a:cubicBezTo>
                <a:cubicBezTo>
                  <a:pt x="136" y="52"/>
                  <a:pt x="137" y="53"/>
                  <a:pt x="137" y="53"/>
                </a:cubicBezTo>
                <a:cubicBezTo>
                  <a:pt x="138" y="53"/>
                  <a:pt x="138" y="54"/>
                  <a:pt x="138" y="54"/>
                </a:cubicBezTo>
                <a:cubicBezTo>
                  <a:pt x="138" y="54"/>
                  <a:pt x="138" y="54"/>
                  <a:pt x="138" y="54"/>
                </a:cubicBezTo>
                <a:cubicBezTo>
                  <a:pt x="138" y="55"/>
                  <a:pt x="138" y="55"/>
                  <a:pt x="137" y="55"/>
                </a:cubicBezTo>
                <a:cubicBezTo>
                  <a:pt x="137" y="56"/>
                  <a:pt x="137" y="56"/>
                  <a:pt x="137" y="56"/>
                </a:cubicBezTo>
                <a:cubicBezTo>
                  <a:pt x="136" y="56"/>
                  <a:pt x="135" y="57"/>
                  <a:pt x="135" y="57"/>
                </a:cubicBezTo>
                <a:cubicBezTo>
                  <a:pt x="134" y="58"/>
                  <a:pt x="132" y="60"/>
                  <a:pt x="131" y="61"/>
                </a:cubicBezTo>
                <a:cubicBezTo>
                  <a:pt x="131" y="61"/>
                  <a:pt x="131" y="61"/>
                  <a:pt x="131" y="61"/>
                </a:cubicBezTo>
                <a:cubicBezTo>
                  <a:pt x="130" y="61"/>
                  <a:pt x="130" y="61"/>
                  <a:pt x="130" y="61"/>
                </a:cubicBezTo>
                <a:cubicBezTo>
                  <a:pt x="129" y="61"/>
                  <a:pt x="129" y="61"/>
                  <a:pt x="128" y="61"/>
                </a:cubicBezTo>
                <a:cubicBezTo>
                  <a:pt x="128" y="61"/>
                  <a:pt x="127" y="61"/>
                  <a:pt x="127" y="61"/>
                </a:cubicBezTo>
                <a:cubicBezTo>
                  <a:pt x="127" y="61"/>
                  <a:pt x="127" y="61"/>
                  <a:pt x="127" y="61"/>
                </a:cubicBezTo>
                <a:cubicBezTo>
                  <a:pt x="127" y="61"/>
                  <a:pt x="126" y="60"/>
                  <a:pt x="126" y="60"/>
                </a:cubicBezTo>
                <a:cubicBezTo>
                  <a:pt x="126" y="59"/>
                  <a:pt x="126" y="59"/>
                  <a:pt x="126" y="58"/>
                </a:cubicBezTo>
                <a:cubicBezTo>
                  <a:pt x="126" y="58"/>
                  <a:pt x="126" y="58"/>
                  <a:pt x="125" y="57"/>
                </a:cubicBezTo>
                <a:cubicBezTo>
                  <a:pt x="125" y="57"/>
                  <a:pt x="125" y="56"/>
                  <a:pt x="125" y="56"/>
                </a:cubicBezTo>
                <a:cubicBezTo>
                  <a:pt x="125" y="55"/>
                  <a:pt x="125" y="55"/>
                  <a:pt x="125" y="55"/>
                </a:cubicBezTo>
                <a:cubicBezTo>
                  <a:pt x="125" y="55"/>
                  <a:pt x="125" y="55"/>
                  <a:pt x="125" y="55"/>
                </a:cubicBezTo>
                <a:cubicBezTo>
                  <a:pt x="125" y="54"/>
                  <a:pt x="125" y="54"/>
                  <a:pt x="125" y="53"/>
                </a:cubicBezTo>
                <a:close/>
                <a:moveTo>
                  <a:pt x="125" y="52"/>
                </a:moveTo>
                <a:cubicBezTo>
                  <a:pt x="125" y="51"/>
                  <a:pt x="125" y="51"/>
                  <a:pt x="125" y="51"/>
                </a:cubicBezTo>
                <a:cubicBezTo>
                  <a:pt x="125" y="52"/>
                  <a:pt x="125" y="52"/>
                  <a:pt x="125" y="52"/>
                </a:cubicBezTo>
                <a:cubicBezTo>
                  <a:pt x="125" y="52"/>
                  <a:pt x="125" y="52"/>
                  <a:pt x="125" y="52"/>
                </a:cubicBezTo>
                <a:cubicBezTo>
                  <a:pt x="125" y="52"/>
                  <a:pt x="125" y="52"/>
                  <a:pt x="125" y="52"/>
                </a:cubicBezTo>
                <a:close/>
                <a:moveTo>
                  <a:pt x="124" y="52"/>
                </a:moveTo>
                <a:cubicBezTo>
                  <a:pt x="124" y="52"/>
                  <a:pt x="124" y="52"/>
                  <a:pt x="124" y="52"/>
                </a:cubicBezTo>
                <a:cubicBezTo>
                  <a:pt x="124" y="52"/>
                  <a:pt x="124" y="52"/>
                  <a:pt x="124" y="52"/>
                </a:cubicBezTo>
                <a:cubicBezTo>
                  <a:pt x="124" y="52"/>
                  <a:pt x="124" y="52"/>
                  <a:pt x="124" y="52"/>
                </a:cubicBezTo>
                <a:cubicBezTo>
                  <a:pt x="124" y="52"/>
                  <a:pt x="124" y="52"/>
                  <a:pt x="124" y="52"/>
                </a:cubicBezTo>
                <a:close/>
                <a:moveTo>
                  <a:pt x="124" y="53"/>
                </a:moveTo>
                <a:cubicBezTo>
                  <a:pt x="124" y="53"/>
                  <a:pt x="124" y="53"/>
                  <a:pt x="124" y="53"/>
                </a:cubicBezTo>
                <a:cubicBezTo>
                  <a:pt x="124" y="53"/>
                  <a:pt x="124" y="53"/>
                  <a:pt x="124" y="53"/>
                </a:cubicBezTo>
                <a:cubicBezTo>
                  <a:pt x="124" y="53"/>
                  <a:pt x="124" y="53"/>
                  <a:pt x="124" y="53"/>
                </a:cubicBezTo>
                <a:cubicBezTo>
                  <a:pt x="124" y="53"/>
                  <a:pt x="124" y="53"/>
                  <a:pt x="124" y="53"/>
                </a:cubicBezTo>
                <a:cubicBezTo>
                  <a:pt x="124" y="53"/>
                  <a:pt x="124" y="53"/>
                  <a:pt x="124" y="53"/>
                </a:cubicBezTo>
                <a:close/>
                <a:moveTo>
                  <a:pt x="124" y="53"/>
                </a:moveTo>
                <a:cubicBezTo>
                  <a:pt x="124" y="53"/>
                  <a:pt x="124" y="53"/>
                  <a:pt x="124" y="53"/>
                </a:cubicBezTo>
                <a:cubicBezTo>
                  <a:pt x="124" y="53"/>
                  <a:pt x="124" y="53"/>
                  <a:pt x="124" y="53"/>
                </a:cubicBezTo>
                <a:close/>
                <a:moveTo>
                  <a:pt x="123" y="53"/>
                </a:moveTo>
                <a:cubicBezTo>
                  <a:pt x="123" y="53"/>
                  <a:pt x="123" y="53"/>
                  <a:pt x="123" y="53"/>
                </a:cubicBezTo>
                <a:cubicBezTo>
                  <a:pt x="123" y="53"/>
                  <a:pt x="123" y="53"/>
                  <a:pt x="123" y="53"/>
                </a:cubicBezTo>
                <a:cubicBezTo>
                  <a:pt x="124" y="53"/>
                  <a:pt x="124" y="53"/>
                  <a:pt x="124" y="53"/>
                </a:cubicBezTo>
                <a:cubicBezTo>
                  <a:pt x="123" y="53"/>
                  <a:pt x="123" y="53"/>
                  <a:pt x="123" y="53"/>
                </a:cubicBezTo>
                <a:cubicBezTo>
                  <a:pt x="123" y="53"/>
                  <a:pt x="123" y="53"/>
                  <a:pt x="123" y="53"/>
                </a:cubicBezTo>
                <a:close/>
                <a:moveTo>
                  <a:pt x="123" y="53"/>
                </a:moveTo>
                <a:cubicBezTo>
                  <a:pt x="123" y="53"/>
                  <a:pt x="123" y="53"/>
                  <a:pt x="123" y="53"/>
                </a:cubicBezTo>
                <a:cubicBezTo>
                  <a:pt x="123" y="53"/>
                  <a:pt x="123" y="53"/>
                  <a:pt x="123" y="53"/>
                </a:cubicBezTo>
                <a:close/>
                <a:moveTo>
                  <a:pt x="123" y="54"/>
                </a:move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77"/>
                </a:moveTo>
                <a:cubicBezTo>
                  <a:pt x="123" y="78"/>
                  <a:pt x="123" y="78"/>
                  <a:pt x="123" y="78"/>
                </a:cubicBezTo>
                <a:cubicBezTo>
                  <a:pt x="123" y="79"/>
                  <a:pt x="123" y="79"/>
                  <a:pt x="123" y="79"/>
                </a:cubicBezTo>
                <a:cubicBezTo>
                  <a:pt x="123" y="79"/>
                  <a:pt x="123" y="79"/>
                  <a:pt x="123" y="79"/>
                </a:cubicBezTo>
                <a:cubicBezTo>
                  <a:pt x="123" y="79"/>
                  <a:pt x="123" y="79"/>
                  <a:pt x="123" y="79"/>
                </a:cubicBezTo>
                <a:cubicBezTo>
                  <a:pt x="123" y="80"/>
                  <a:pt x="123" y="81"/>
                  <a:pt x="123" y="82"/>
                </a:cubicBezTo>
                <a:cubicBezTo>
                  <a:pt x="123" y="82"/>
                  <a:pt x="123" y="82"/>
                  <a:pt x="123" y="82"/>
                </a:cubicBezTo>
                <a:cubicBezTo>
                  <a:pt x="123" y="81"/>
                  <a:pt x="123" y="81"/>
                  <a:pt x="123" y="81"/>
                </a:cubicBezTo>
                <a:cubicBezTo>
                  <a:pt x="122" y="80"/>
                  <a:pt x="122" y="80"/>
                  <a:pt x="122" y="80"/>
                </a:cubicBezTo>
                <a:cubicBezTo>
                  <a:pt x="121" y="79"/>
                  <a:pt x="121" y="79"/>
                  <a:pt x="121" y="79"/>
                </a:cubicBezTo>
                <a:cubicBezTo>
                  <a:pt x="121" y="79"/>
                  <a:pt x="121" y="78"/>
                  <a:pt x="120" y="78"/>
                </a:cubicBezTo>
                <a:cubicBezTo>
                  <a:pt x="120" y="77"/>
                  <a:pt x="120" y="77"/>
                  <a:pt x="120" y="76"/>
                </a:cubicBezTo>
                <a:cubicBezTo>
                  <a:pt x="120" y="76"/>
                  <a:pt x="120" y="75"/>
                  <a:pt x="120" y="75"/>
                </a:cubicBezTo>
                <a:cubicBezTo>
                  <a:pt x="119" y="75"/>
                  <a:pt x="119" y="74"/>
                  <a:pt x="119" y="74"/>
                </a:cubicBezTo>
                <a:cubicBezTo>
                  <a:pt x="119" y="73"/>
                  <a:pt x="119" y="73"/>
                  <a:pt x="119" y="72"/>
                </a:cubicBezTo>
                <a:cubicBezTo>
                  <a:pt x="119" y="72"/>
                  <a:pt x="119" y="72"/>
                  <a:pt x="119" y="72"/>
                </a:cubicBezTo>
                <a:cubicBezTo>
                  <a:pt x="119" y="71"/>
                  <a:pt x="119" y="71"/>
                  <a:pt x="119" y="71"/>
                </a:cubicBezTo>
                <a:cubicBezTo>
                  <a:pt x="119" y="71"/>
                  <a:pt x="119" y="71"/>
                  <a:pt x="119" y="71"/>
                </a:cubicBezTo>
                <a:cubicBezTo>
                  <a:pt x="119" y="71"/>
                  <a:pt x="119" y="71"/>
                  <a:pt x="119" y="71"/>
                </a:cubicBezTo>
                <a:cubicBezTo>
                  <a:pt x="119" y="70"/>
                  <a:pt x="118" y="70"/>
                  <a:pt x="118" y="69"/>
                </a:cubicBezTo>
                <a:cubicBezTo>
                  <a:pt x="118" y="69"/>
                  <a:pt x="118" y="68"/>
                  <a:pt x="118" y="68"/>
                </a:cubicBezTo>
                <a:cubicBezTo>
                  <a:pt x="118" y="68"/>
                  <a:pt x="118" y="67"/>
                  <a:pt x="118" y="67"/>
                </a:cubicBezTo>
                <a:cubicBezTo>
                  <a:pt x="118" y="66"/>
                  <a:pt x="119" y="66"/>
                  <a:pt x="119" y="65"/>
                </a:cubicBezTo>
                <a:cubicBezTo>
                  <a:pt x="119" y="64"/>
                  <a:pt x="119" y="64"/>
                  <a:pt x="119" y="64"/>
                </a:cubicBezTo>
                <a:cubicBezTo>
                  <a:pt x="119" y="64"/>
                  <a:pt x="119" y="64"/>
                  <a:pt x="119" y="64"/>
                </a:cubicBezTo>
                <a:cubicBezTo>
                  <a:pt x="119" y="63"/>
                  <a:pt x="119" y="62"/>
                  <a:pt x="119" y="62"/>
                </a:cubicBezTo>
                <a:cubicBezTo>
                  <a:pt x="119" y="61"/>
                  <a:pt x="120" y="60"/>
                  <a:pt x="120" y="60"/>
                </a:cubicBezTo>
                <a:cubicBezTo>
                  <a:pt x="120" y="59"/>
                  <a:pt x="120" y="59"/>
                  <a:pt x="120" y="58"/>
                </a:cubicBezTo>
                <a:cubicBezTo>
                  <a:pt x="121" y="58"/>
                  <a:pt x="121" y="57"/>
                  <a:pt x="121" y="57"/>
                </a:cubicBezTo>
                <a:cubicBezTo>
                  <a:pt x="122" y="56"/>
                  <a:pt x="122" y="55"/>
                  <a:pt x="123" y="54"/>
                </a:cubicBezTo>
                <a:cubicBezTo>
                  <a:pt x="123" y="54"/>
                  <a:pt x="123" y="54"/>
                  <a:pt x="123" y="54"/>
                </a:cubicBezTo>
                <a:cubicBezTo>
                  <a:pt x="123" y="54"/>
                  <a:pt x="123" y="54"/>
                  <a:pt x="123" y="54"/>
                </a:cubicBezTo>
                <a:cubicBezTo>
                  <a:pt x="122" y="55"/>
                  <a:pt x="122" y="56"/>
                  <a:pt x="122" y="57"/>
                </a:cubicBezTo>
                <a:cubicBezTo>
                  <a:pt x="122" y="58"/>
                  <a:pt x="122" y="58"/>
                  <a:pt x="122" y="59"/>
                </a:cubicBezTo>
                <a:cubicBezTo>
                  <a:pt x="122" y="60"/>
                  <a:pt x="123" y="60"/>
                  <a:pt x="123" y="60"/>
                </a:cubicBezTo>
                <a:cubicBezTo>
                  <a:pt x="123" y="61"/>
                  <a:pt x="123" y="61"/>
                  <a:pt x="123" y="62"/>
                </a:cubicBezTo>
                <a:cubicBezTo>
                  <a:pt x="123" y="62"/>
                  <a:pt x="123" y="63"/>
                  <a:pt x="124" y="64"/>
                </a:cubicBezTo>
                <a:cubicBezTo>
                  <a:pt x="122" y="67"/>
                  <a:pt x="122" y="71"/>
                  <a:pt x="124" y="73"/>
                </a:cubicBezTo>
                <a:cubicBezTo>
                  <a:pt x="124" y="74"/>
                  <a:pt x="124" y="74"/>
                  <a:pt x="124" y="74"/>
                </a:cubicBezTo>
                <a:cubicBezTo>
                  <a:pt x="124" y="75"/>
                  <a:pt x="124" y="75"/>
                  <a:pt x="124" y="76"/>
                </a:cubicBezTo>
                <a:cubicBezTo>
                  <a:pt x="124" y="76"/>
                  <a:pt x="124" y="76"/>
                  <a:pt x="124" y="76"/>
                </a:cubicBezTo>
                <a:cubicBezTo>
                  <a:pt x="123" y="76"/>
                  <a:pt x="123" y="77"/>
                  <a:pt x="123" y="77"/>
                </a:cubicBezTo>
                <a:close/>
                <a:moveTo>
                  <a:pt x="148" y="91"/>
                </a:moveTo>
                <a:cubicBezTo>
                  <a:pt x="147" y="91"/>
                  <a:pt x="147" y="91"/>
                  <a:pt x="147" y="91"/>
                </a:cubicBezTo>
                <a:cubicBezTo>
                  <a:pt x="146" y="92"/>
                  <a:pt x="146" y="92"/>
                  <a:pt x="146" y="92"/>
                </a:cubicBezTo>
                <a:cubicBezTo>
                  <a:pt x="145" y="92"/>
                  <a:pt x="145" y="92"/>
                  <a:pt x="145" y="92"/>
                </a:cubicBezTo>
                <a:cubicBezTo>
                  <a:pt x="145" y="92"/>
                  <a:pt x="144" y="92"/>
                  <a:pt x="143" y="92"/>
                </a:cubicBezTo>
                <a:cubicBezTo>
                  <a:pt x="143" y="92"/>
                  <a:pt x="142" y="92"/>
                  <a:pt x="142" y="92"/>
                </a:cubicBezTo>
                <a:cubicBezTo>
                  <a:pt x="141" y="92"/>
                  <a:pt x="140" y="92"/>
                  <a:pt x="140" y="92"/>
                </a:cubicBezTo>
                <a:cubicBezTo>
                  <a:pt x="139" y="92"/>
                  <a:pt x="138" y="92"/>
                  <a:pt x="137" y="91"/>
                </a:cubicBezTo>
                <a:cubicBezTo>
                  <a:pt x="136" y="91"/>
                  <a:pt x="136" y="91"/>
                  <a:pt x="135" y="91"/>
                </a:cubicBezTo>
                <a:cubicBezTo>
                  <a:pt x="135" y="91"/>
                  <a:pt x="135" y="91"/>
                  <a:pt x="134" y="91"/>
                </a:cubicBezTo>
                <a:cubicBezTo>
                  <a:pt x="134" y="90"/>
                  <a:pt x="133" y="90"/>
                  <a:pt x="133" y="90"/>
                </a:cubicBezTo>
                <a:cubicBezTo>
                  <a:pt x="132" y="90"/>
                  <a:pt x="132" y="89"/>
                  <a:pt x="131" y="89"/>
                </a:cubicBezTo>
                <a:cubicBezTo>
                  <a:pt x="130" y="89"/>
                  <a:pt x="129" y="88"/>
                  <a:pt x="129" y="87"/>
                </a:cubicBezTo>
                <a:cubicBezTo>
                  <a:pt x="128" y="87"/>
                  <a:pt x="128" y="87"/>
                  <a:pt x="127" y="87"/>
                </a:cubicBezTo>
                <a:cubicBezTo>
                  <a:pt x="127" y="87"/>
                  <a:pt x="127" y="87"/>
                  <a:pt x="127" y="87"/>
                </a:cubicBezTo>
                <a:cubicBezTo>
                  <a:pt x="127" y="86"/>
                  <a:pt x="127" y="86"/>
                  <a:pt x="127" y="85"/>
                </a:cubicBezTo>
                <a:cubicBezTo>
                  <a:pt x="127" y="85"/>
                  <a:pt x="127" y="85"/>
                  <a:pt x="127" y="84"/>
                </a:cubicBezTo>
                <a:cubicBezTo>
                  <a:pt x="127" y="83"/>
                  <a:pt x="127" y="83"/>
                  <a:pt x="127" y="83"/>
                </a:cubicBezTo>
                <a:cubicBezTo>
                  <a:pt x="127" y="82"/>
                  <a:pt x="127" y="82"/>
                  <a:pt x="127" y="82"/>
                </a:cubicBezTo>
                <a:cubicBezTo>
                  <a:pt x="127" y="82"/>
                  <a:pt x="127" y="82"/>
                  <a:pt x="127" y="82"/>
                </a:cubicBezTo>
                <a:cubicBezTo>
                  <a:pt x="127" y="81"/>
                  <a:pt x="127" y="81"/>
                  <a:pt x="127" y="81"/>
                </a:cubicBezTo>
                <a:cubicBezTo>
                  <a:pt x="127" y="81"/>
                  <a:pt x="127" y="81"/>
                  <a:pt x="127" y="81"/>
                </a:cubicBezTo>
                <a:cubicBezTo>
                  <a:pt x="128" y="80"/>
                  <a:pt x="128" y="80"/>
                  <a:pt x="128" y="80"/>
                </a:cubicBezTo>
                <a:cubicBezTo>
                  <a:pt x="128" y="79"/>
                  <a:pt x="128" y="79"/>
                  <a:pt x="128" y="79"/>
                </a:cubicBezTo>
                <a:cubicBezTo>
                  <a:pt x="128" y="78"/>
                  <a:pt x="128" y="78"/>
                  <a:pt x="128" y="77"/>
                </a:cubicBezTo>
                <a:cubicBezTo>
                  <a:pt x="128" y="76"/>
                  <a:pt x="128" y="76"/>
                  <a:pt x="128" y="76"/>
                </a:cubicBezTo>
                <a:cubicBezTo>
                  <a:pt x="129" y="76"/>
                  <a:pt x="129" y="76"/>
                  <a:pt x="129" y="75"/>
                </a:cubicBezTo>
                <a:cubicBezTo>
                  <a:pt x="130" y="75"/>
                  <a:pt x="131" y="75"/>
                  <a:pt x="132" y="75"/>
                </a:cubicBezTo>
                <a:cubicBezTo>
                  <a:pt x="134" y="76"/>
                  <a:pt x="136" y="78"/>
                  <a:pt x="138" y="79"/>
                </a:cubicBezTo>
                <a:cubicBezTo>
                  <a:pt x="139" y="80"/>
                  <a:pt x="140" y="80"/>
                  <a:pt x="141" y="81"/>
                </a:cubicBezTo>
                <a:cubicBezTo>
                  <a:pt x="141" y="82"/>
                  <a:pt x="141" y="83"/>
                  <a:pt x="142" y="85"/>
                </a:cubicBezTo>
                <a:cubicBezTo>
                  <a:pt x="143" y="85"/>
                  <a:pt x="144" y="86"/>
                  <a:pt x="144" y="86"/>
                </a:cubicBezTo>
                <a:cubicBezTo>
                  <a:pt x="145" y="86"/>
                  <a:pt x="145" y="86"/>
                  <a:pt x="146" y="86"/>
                </a:cubicBezTo>
                <a:cubicBezTo>
                  <a:pt x="146" y="86"/>
                  <a:pt x="147" y="86"/>
                  <a:pt x="147" y="86"/>
                </a:cubicBezTo>
                <a:cubicBezTo>
                  <a:pt x="148" y="86"/>
                  <a:pt x="148" y="86"/>
                  <a:pt x="149" y="85"/>
                </a:cubicBezTo>
                <a:cubicBezTo>
                  <a:pt x="149" y="85"/>
                  <a:pt x="150" y="84"/>
                  <a:pt x="150" y="84"/>
                </a:cubicBezTo>
                <a:cubicBezTo>
                  <a:pt x="151" y="84"/>
                  <a:pt x="151" y="84"/>
                  <a:pt x="151" y="84"/>
                </a:cubicBezTo>
                <a:cubicBezTo>
                  <a:pt x="151" y="84"/>
                  <a:pt x="151" y="84"/>
                  <a:pt x="151" y="84"/>
                </a:cubicBezTo>
                <a:cubicBezTo>
                  <a:pt x="152" y="84"/>
                  <a:pt x="152" y="84"/>
                  <a:pt x="152" y="84"/>
                </a:cubicBezTo>
                <a:cubicBezTo>
                  <a:pt x="153" y="85"/>
                  <a:pt x="153" y="85"/>
                  <a:pt x="153" y="85"/>
                </a:cubicBezTo>
                <a:cubicBezTo>
                  <a:pt x="153" y="85"/>
                  <a:pt x="153" y="85"/>
                  <a:pt x="154" y="85"/>
                </a:cubicBezTo>
                <a:cubicBezTo>
                  <a:pt x="154" y="85"/>
                  <a:pt x="154" y="85"/>
                  <a:pt x="154" y="85"/>
                </a:cubicBezTo>
                <a:cubicBezTo>
                  <a:pt x="155" y="85"/>
                  <a:pt x="155" y="85"/>
                  <a:pt x="155" y="85"/>
                </a:cubicBezTo>
                <a:cubicBezTo>
                  <a:pt x="155" y="85"/>
                  <a:pt x="155" y="85"/>
                  <a:pt x="155" y="85"/>
                </a:cubicBezTo>
                <a:cubicBezTo>
                  <a:pt x="157" y="85"/>
                  <a:pt x="158" y="85"/>
                  <a:pt x="159" y="85"/>
                </a:cubicBezTo>
                <a:cubicBezTo>
                  <a:pt x="159" y="85"/>
                  <a:pt x="159" y="85"/>
                  <a:pt x="159" y="85"/>
                </a:cubicBezTo>
                <a:cubicBezTo>
                  <a:pt x="159" y="86"/>
                  <a:pt x="158" y="86"/>
                  <a:pt x="158" y="86"/>
                </a:cubicBezTo>
                <a:cubicBezTo>
                  <a:pt x="157" y="87"/>
                  <a:pt x="157" y="87"/>
                  <a:pt x="157" y="87"/>
                </a:cubicBezTo>
                <a:cubicBezTo>
                  <a:pt x="156" y="88"/>
                  <a:pt x="155" y="88"/>
                  <a:pt x="155" y="88"/>
                </a:cubicBezTo>
                <a:cubicBezTo>
                  <a:pt x="154" y="89"/>
                  <a:pt x="153" y="90"/>
                  <a:pt x="152" y="90"/>
                </a:cubicBezTo>
                <a:cubicBezTo>
                  <a:pt x="151" y="90"/>
                  <a:pt x="151" y="91"/>
                  <a:pt x="150" y="91"/>
                </a:cubicBezTo>
                <a:cubicBezTo>
                  <a:pt x="149" y="91"/>
                  <a:pt x="149" y="91"/>
                  <a:pt x="149" y="91"/>
                </a:cubicBezTo>
                <a:cubicBezTo>
                  <a:pt x="148" y="91"/>
                  <a:pt x="148" y="91"/>
                  <a:pt x="148" y="91"/>
                </a:cubicBezTo>
                <a:close/>
                <a:moveTo>
                  <a:pt x="162" y="81"/>
                </a:moveTo>
                <a:cubicBezTo>
                  <a:pt x="162" y="81"/>
                  <a:pt x="162" y="81"/>
                  <a:pt x="162" y="81"/>
                </a:cubicBezTo>
                <a:cubicBezTo>
                  <a:pt x="162" y="81"/>
                  <a:pt x="162" y="81"/>
                  <a:pt x="162" y="81"/>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109" name="Connector: Elbow 108">
            <a:extLst>
              <a:ext uri="{FF2B5EF4-FFF2-40B4-BE49-F238E27FC236}">
                <a16:creationId xmlns:a16="http://schemas.microsoft.com/office/drawing/2014/main" id="{184DB908-9CA0-4CD2-91CF-585012171A61}"/>
              </a:ext>
            </a:extLst>
          </p:cNvPr>
          <p:cNvCxnSpPr>
            <a:cxnSpLocks/>
            <a:stCxn id="107" idx="3"/>
          </p:cNvCxnSpPr>
          <p:nvPr/>
        </p:nvCxnSpPr>
        <p:spPr>
          <a:xfrm flipV="1">
            <a:off x="6915628" y="3062548"/>
            <a:ext cx="1492360" cy="994666"/>
          </a:xfrm>
          <a:prstGeom prst="bentConnector3">
            <a:avLst/>
          </a:prstGeom>
          <a:noFill/>
          <a:ln w="25400" cap="flat" cmpd="sng" algn="ctr">
            <a:solidFill>
              <a:srgbClr val="00BCF2"/>
            </a:solidFill>
            <a:prstDash val="solid"/>
            <a:headEnd type="arrow" w="med" len="sm"/>
            <a:tailEnd type="arrow" w="med" len="sm"/>
          </a:ln>
          <a:effectLst/>
        </p:spPr>
      </p:cxnSp>
      <p:sp>
        <p:nvSpPr>
          <p:cNvPr id="130" name="TextBox 129">
            <a:extLst>
              <a:ext uri="{FF2B5EF4-FFF2-40B4-BE49-F238E27FC236}">
                <a16:creationId xmlns:a16="http://schemas.microsoft.com/office/drawing/2014/main" id="{AA64E614-5A5E-437E-B544-F7C7FAA6D1FC}"/>
              </a:ext>
            </a:extLst>
          </p:cNvPr>
          <p:cNvSpPr txBox="1"/>
          <p:nvPr/>
        </p:nvSpPr>
        <p:spPr>
          <a:xfrm>
            <a:off x="7202551" y="2390868"/>
            <a:ext cx="964650"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cxnSp>
        <p:nvCxnSpPr>
          <p:cNvPr id="137" name="Connector: Elbow 136">
            <a:extLst>
              <a:ext uri="{FF2B5EF4-FFF2-40B4-BE49-F238E27FC236}">
                <a16:creationId xmlns:a16="http://schemas.microsoft.com/office/drawing/2014/main" id="{E79108C2-8594-4A4B-B4A1-A99A3706C61D}"/>
              </a:ext>
            </a:extLst>
          </p:cNvPr>
          <p:cNvCxnSpPr>
            <a:cxnSpLocks/>
          </p:cNvCxnSpPr>
          <p:nvPr/>
        </p:nvCxnSpPr>
        <p:spPr>
          <a:xfrm>
            <a:off x="6915628" y="4057214"/>
            <a:ext cx="1492989" cy="941464"/>
          </a:xfrm>
          <a:prstGeom prst="bentConnector3">
            <a:avLst/>
          </a:prstGeom>
          <a:noFill/>
          <a:ln w="25400" cap="flat" cmpd="sng" algn="ctr">
            <a:solidFill>
              <a:srgbClr val="00BCF2"/>
            </a:solidFill>
            <a:prstDash val="solid"/>
            <a:headEnd type="arrow" w="med" len="sm"/>
            <a:tailEnd type="arrow" w="med" len="sm"/>
          </a:ln>
          <a:effectLst/>
        </p:spPr>
      </p:cxnSp>
      <p:sp>
        <p:nvSpPr>
          <p:cNvPr id="138" name="TextBox 137">
            <a:extLst>
              <a:ext uri="{FF2B5EF4-FFF2-40B4-BE49-F238E27FC236}">
                <a16:creationId xmlns:a16="http://schemas.microsoft.com/office/drawing/2014/main" id="{CFA6C92E-0BF1-49AD-A118-3CF906BD0177}"/>
              </a:ext>
            </a:extLst>
          </p:cNvPr>
          <p:cNvSpPr txBox="1"/>
          <p:nvPr/>
        </p:nvSpPr>
        <p:spPr>
          <a:xfrm>
            <a:off x="7202551" y="5194145"/>
            <a:ext cx="964650"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sp>
        <p:nvSpPr>
          <p:cNvPr id="139" name="TextBox 138">
            <a:extLst>
              <a:ext uri="{FF2B5EF4-FFF2-40B4-BE49-F238E27FC236}">
                <a16:creationId xmlns:a16="http://schemas.microsoft.com/office/drawing/2014/main" id="{F44AD0D8-559B-4953-A51F-70E4300B7813}"/>
              </a:ext>
            </a:extLst>
          </p:cNvPr>
          <p:cNvSpPr txBox="1"/>
          <p:nvPr/>
        </p:nvSpPr>
        <p:spPr>
          <a:xfrm>
            <a:off x="5835687" y="5428814"/>
            <a:ext cx="964650"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L7 LB</a:t>
            </a:r>
          </a:p>
        </p:txBody>
      </p:sp>
      <p:sp>
        <p:nvSpPr>
          <p:cNvPr id="140" name="Freeform 5">
            <a:extLst>
              <a:ext uri="{FF2B5EF4-FFF2-40B4-BE49-F238E27FC236}">
                <a16:creationId xmlns:a16="http://schemas.microsoft.com/office/drawing/2014/main" id="{D767C5FA-08EA-4ABA-A5F2-65C85A5C5C28}"/>
              </a:ext>
            </a:extLst>
          </p:cNvPr>
          <p:cNvSpPr>
            <a:spLocks noEditPoints="1"/>
          </p:cNvSpPr>
          <p:nvPr/>
        </p:nvSpPr>
        <p:spPr bwMode="auto">
          <a:xfrm>
            <a:off x="5938167" y="3010200"/>
            <a:ext cx="790597" cy="697219"/>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1" name="TextBox 140">
            <a:extLst>
              <a:ext uri="{FF2B5EF4-FFF2-40B4-BE49-F238E27FC236}">
                <a16:creationId xmlns:a16="http://schemas.microsoft.com/office/drawing/2014/main" id="{AC7F73CE-4CB9-485B-A7B7-2CAE6DEE34B1}"/>
              </a:ext>
            </a:extLst>
          </p:cNvPr>
          <p:cNvSpPr txBox="1"/>
          <p:nvPr/>
        </p:nvSpPr>
        <p:spPr>
          <a:xfrm>
            <a:off x="5835687" y="3972840"/>
            <a:ext cx="964650"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WAF</a:t>
            </a:r>
          </a:p>
        </p:txBody>
      </p:sp>
      <p:cxnSp>
        <p:nvCxnSpPr>
          <p:cNvPr id="142" name="Straight Arrow Connector 141">
            <a:extLst>
              <a:ext uri="{FF2B5EF4-FFF2-40B4-BE49-F238E27FC236}">
                <a16:creationId xmlns:a16="http://schemas.microsoft.com/office/drawing/2014/main" id="{290AE78F-4983-404B-8147-58FA1A2983B9}"/>
              </a:ext>
            </a:extLst>
          </p:cNvPr>
          <p:cNvCxnSpPr>
            <a:cxnSpLocks/>
          </p:cNvCxnSpPr>
          <p:nvPr/>
        </p:nvCxnSpPr>
        <p:spPr>
          <a:xfrm>
            <a:off x="4371611" y="2876139"/>
            <a:ext cx="1195233" cy="0"/>
          </a:xfrm>
          <a:prstGeom prst="straightConnector1">
            <a:avLst/>
          </a:prstGeom>
          <a:noFill/>
          <a:ln w="25400" cap="flat" cmpd="sng" algn="ctr">
            <a:solidFill>
              <a:srgbClr val="D83B01"/>
            </a:solidFill>
            <a:prstDash val="solid"/>
            <a:headEnd type="arrow" w="med" len="sm"/>
            <a:tailEnd type="arrow" w="med" len="sm"/>
          </a:ln>
          <a:effectLst/>
        </p:spPr>
      </p:cxnSp>
      <p:cxnSp>
        <p:nvCxnSpPr>
          <p:cNvPr id="143" name="Straight Arrow Connector 142">
            <a:extLst>
              <a:ext uri="{FF2B5EF4-FFF2-40B4-BE49-F238E27FC236}">
                <a16:creationId xmlns:a16="http://schemas.microsoft.com/office/drawing/2014/main" id="{3B486420-BCC7-4A7B-8841-844030FC92E0}"/>
              </a:ext>
            </a:extLst>
          </p:cNvPr>
          <p:cNvCxnSpPr>
            <a:cxnSpLocks/>
          </p:cNvCxnSpPr>
          <p:nvPr/>
        </p:nvCxnSpPr>
        <p:spPr>
          <a:xfrm>
            <a:off x="4371611" y="4057214"/>
            <a:ext cx="1195233" cy="0"/>
          </a:xfrm>
          <a:prstGeom prst="straightConnector1">
            <a:avLst/>
          </a:prstGeom>
          <a:noFill/>
          <a:ln w="25400" cap="flat" cmpd="sng" algn="ctr">
            <a:solidFill>
              <a:srgbClr val="00BCF2"/>
            </a:solidFill>
            <a:prstDash val="solid"/>
            <a:headEnd type="arrow" w="med" len="sm"/>
            <a:tailEnd type="arrow" w="med" len="sm"/>
          </a:ln>
          <a:effectLst/>
        </p:spPr>
      </p:cxnSp>
      <p:cxnSp>
        <p:nvCxnSpPr>
          <p:cNvPr id="144" name="Straight Arrow Connector 143">
            <a:extLst>
              <a:ext uri="{FF2B5EF4-FFF2-40B4-BE49-F238E27FC236}">
                <a16:creationId xmlns:a16="http://schemas.microsoft.com/office/drawing/2014/main" id="{2F4BC33C-B3BB-4AF8-B6C4-12B2E562075B}"/>
              </a:ext>
            </a:extLst>
          </p:cNvPr>
          <p:cNvCxnSpPr>
            <a:cxnSpLocks/>
          </p:cNvCxnSpPr>
          <p:nvPr/>
        </p:nvCxnSpPr>
        <p:spPr>
          <a:xfrm>
            <a:off x="4371611" y="5238289"/>
            <a:ext cx="1195233" cy="0"/>
          </a:xfrm>
          <a:prstGeom prst="straightConnector1">
            <a:avLst/>
          </a:prstGeom>
          <a:noFill/>
          <a:ln w="25400" cap="flat" cmpd="sng" algn="ctr">
            <a:solidFill>
              <a:srgbClr val="D83B01"/>
            </a:solidFill>
            <a:prstDash val="solid"/>
            <a:headEnd type="arrow" w="med" len="sm"/>
            <a:tailEnd type="arrow" w="med" len="sm"/>
          </a:ln>
          <a:effectLst/>
        </p:spPr>
      </p:cxnSp>
      <p:sp>
        <p:nvSpPr>
          <p:cNvPr id="145"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3781418" y="3896604"/>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6"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3781418" y="5056863"/>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7" name="TextBox 146">
            <a:extLst>
              <a:ext uri="{FF2B5EF4-FFF2-40B4-BE49-F238E27FC236}">
                <a16:creationId xmlns:a16="http://schemas.microsoft.com/office/drawing/2014/main" id="{FD89ED64-C4F0-476D-A4AC-D5336C48EBDF}"/>
              </a:ext>
            </a:extLst>
          </p:cNvPr>
          <p:cNvSpPr txBox="1"/>
          <p:nvPr/>
        </p:nvSpPr>
        <p:spPr>
          <a:xfrm>
            <a:off x="4394171" y="5339403"/>
            <a:ext cx="1150114"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SQL injection</a:t>
            </a:r>
          </a:p>
        </p:txBody>
      </p:sp>
      <p:sp>
        <p:nvSpPr>
          <p:cNvPr id="148" name="TextBox 147">
            <a:extLst>
              <a:ext uri="{FF2B5EF4-FFF2-40B4-BE49-F238E27FC236}">
                <a16:creationId xmlns:a16="http://schemas.microsoft.com/office/drawing/2014/main" id="{C76635FF-A12F-4103-9F27-BE8AF3E773E3}"/>
              </a:ext>
            </a:extLst>
          </p:cNvPr>
          <p:cNvSpPr txBox="1"/>
          <p:nvPr/>
        </p:nvSpPr>
        <p:spPr>
          <a:xfrm>
            <a:off x="4394171" y="4123703"/>
            <a:ext cx="1150114"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sp>
        <p:nvSpPr>
          <p:cNvPr id="149" name="TextBox 148">
            <a:extLst>
              <a:ext uri="{FF2B5EF4-FFF2-40B4-BE49-F238E27FC236}">
                <a16:creationId xmlns:a16="http://schemas.microsoft.com/office/drawing/2014/main" id="{2A8C2EF2-53DE-478F-9D97-D7F555C6D77B}"/>
              </a:ext>
            </a:extLst>
          </p:cNvPr>
          <p:cNvSpPr txBox="1"/>
          <p:nvPr/>
        </p:nvSpPr>
        <p:spPr>
          <a:xfrm>
            <a:off x="4394171" y="3003041"/>
            <a:ext cx="1150114"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XSS attack</a:t>
            </a:r>
          </a:p>
        </p:txBody>
      </p:sp>
      <p:sp>
        <p:nvSpPr>
          <p:cNvPr id="150" name="Cross 149">
            <a:extLst>
              <a:ext uri="{FF2B5EF4-FFF2-40B4-BE49-F238E27FC236}">
                <a16:creationId xmlns:a16="http://schemas.microsoft.com/office/drawing/2014/main" id="{08C00E10-47EA-4C68-9B20-4D292A6FAA28}"/>
              </a:ext>
            </a:extLst>
          </p:cNvPr>
          <p:cNvSpPr/>
          <p:nvPr/>
        </p:nvSpPr>
        <p:spPr>
          <a:xfrm rot="2700000">
            <a:off x="4853539" y="5102826"/>
            <a:ext cx="264712" cy="264712"/>
          </a:xfrm>
          <a:prstGeom prst="plus">
            <a:avLst>
              <a:gd name="adj" fmla="val 39815"/>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1" name="Cross 150">
            <a:extLst>
              <a:ext uri="{FF2B5EF4-FFF2-40B4-BE49-F238E27FC236}">
                <a16:creationId xmlns:a16="http://schemas.microsoft.com/office/drawing/2014/main" id="{4D8706C5-BAD2-4CCB-9A1A-DB683C9C4290}"/>
              </a:ext>
            </a:extLst>
          </p:cNvPr>
          <p:cNvSpPr/>
          <p:nvPr/>
        </p:nvSpPr>
        <p:spPr>
          <a:xfrm rot="2700000">
            <a:off x="4853539" y="2753078"/>
            <a:ext cx="264712" cy="264712"/>
          </a:xfrm>
          <a:prstGeom prst="plus">
            <a:avLst>
              <a:gd name="adj" fmla="val 39815"/>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2132664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B2FD8AF-D163-4DE9-89D4-662768B1DD50}"/>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63113"/>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Simplified Security Group Management</a:t>
            </a:r>
          </a:p>
        </p:txBody>
      </p:sp>
      <p:sp>
        <p:nvSpPr>
          <p:cNvPr id="66" name="Rectangle 65">
            <a:extLst>
              <a:ext uri="{FF2B5EF4-FFF2-40B4-BE49-F238E27FC236}">
                <a16:creationId xmlns:a16="http://schemas.microsoft.com/office/drawing/2014/main" id="{C6C67B38-F2CB-4F15-BED5-AE12CC72D525}"/>
              </a:ext>
            </a:extLst>
          </p:cNvPr>
          <p:cNvSpPr/>
          <p:nvPr/>
        </p:nvSpPr>
        <p:spPr>
          <a:xfrm>
            <a:off x="3593747" y="1263207"/>
            <a:ext cx="2916420" cy="1077218"/>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Network Security </a:t>
            </a:r>
            <a:b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Groups (NSG)</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IP based network ACL</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Attach: Subnet and NICs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p:txBody>
      </p:sp>
      <p:sp>
        <p:nvSpPr>
          <p:cNvPr id="67" name="Rectangle 66">
            <a:extLst>
              <a:ext uri="{FF2B5EF4-FFF2-40B4-BE49-F238E27FC236}">
                <a16:creationId xmlns:a16="http://schemas.microsoft.com/office/drawing/2014/main" id="{4F343FDB-0B9F-49BA-BBC3-06BEC0AEFDDC}"/>
              </a:ext>
            </a:extLst>
          </p:cNvPr>
          <p:cNvSpPr/>
          <p:nvPr/>
        </p:nvSpPr>
        <p:spPr>
          <a:xfrm>
            <a:off x="6187859" y="1263207"/>
            <a:ext cx="2799566" cy="146501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Service Tags</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b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endPar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Named monikers for Azure service IPs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SQL, Storage, Traffic Manager supported</a:t>
            </a:r>
            <a:r>
              <a:rPr kumimoji="0" lang="en-US" sz="1400" b="0" i="0" u="none" strike="noStrike" kern="1200" cap="none" spc="0" normalizeH="0" baseline="0" noProof="0">
                <a:ln>
                  <a:noFill/>
                </a:ln>
                <a:solidFill>
                  <a:srgbClr val="000000"/>
                </a:solidFill>
                <a:effectLst/>
                <a:uLnTx/>
                <a:uFillTx/>
                <a:latin typeface="Segoe UI"/>
                <a:ea typeface="+mn-ea"/>
                <a:cs typeface="Arial"/>
              </a:rPr>
              <a:t>​​</a:t>
            </a:r>
          </a:p>
        </p:txBody>
      </p:sp>
      <p:sp>
        <p:nvSpPr>
          <p:cNvPr id="68" name="Rectangle 67">
            <a:extLst>
              <a:ext uri="{FF2B5EF4-FFF2-40B4-BE49-F238E27FC236}">
                <a16:creationId xmlns:a16="http://schemas.microsoft.com/office/drawing/2014/main" id="{3AA9139E-BEC8-40AD-903B-40AD6B267E52}"/>
              </a:ext>
            </a:extLst>
          </p:cNvPr>
          <p:cNvSpPr/>
          <p:nvPr/>
        </p:nvSpPr>
        <p:spPr>
          <a:xfrm>
            <a:off x="8987426" y="1263207"/>
            <a:ext cx="2698174" cy="146501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 Security Groups (ASG)</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Named monikers for custom grouping of VMs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Natural expression of application security</a:t>
            </a:r>
          </a:p>
        </p:txBody>
      </p:sp>
      <p:sp>
        <p:nvSpPr>
          <p:cNvPr id="2" name="Rectangle 1">
            <a:extLst>
              <a:ext uri="{FF2B5EF4-FFF2-40B4-BE49-F238E27FC236}">
                <a16:creationId xmlns:a16="http://schemas.microsoft.com/office/drawing/2014/main" id="{99BABA95-542E-470D-83DF-B3F6A685FD59}"/>
              </a:ext>
            </a:extLst>
          </p:cNvPr>
          <p:cNvSpPr/>
          <p:nvPr/>
        </p:nvSpPr>
        <p:spPr bwMode="auto">
          <a:xfrm>
            <a:off x="3636718" y="3095501"/>
            <a:ext cx="4837238" cy="3435461"/>
          </a:xfrm>
          <a:prstGeom prst="rect">
            <a:avLst/>
          </a:prstGeom>
          <a:noFill/>
          <a:ln w="508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7451926-AB69-43DC-BD57-47E54F7059C4}"/>
              </a:ext>
            </a:extLst>
          </p:cNvPr>
          <p:cNvGrpSpPr/>
          <p:nvPr/>
        </p:nvGrpSpPr>
        <p:grpSpPr>
          <a:xfrm>
            <a:off x="3892151" y="3357553"/>
            <a:ext cx="2618016" cy="2959472"/>
            <a:chOff x="3918856" y="4128220"/>
            <a:chExt cx="2607131" cy="2947165"/>
          </a:xfrm>
        </p:grpSpPr>
        <p:sp>
          <p:nvSpPr>
            <p:cNvPr id="81" name="Rectangle 80">
              <a:extLst>
                <a:ext uri="{FF2B5EF4-FFF2-40B4-BE49-F238E27FC236}">
                  <a16:creationId xmlns:a16="http://schemas.microsoft.com/office/drawing/2014/main" id="{244DAF1E-FD8D-4DCA-9AF6-728E19D3A499}"/>
                </a:ext>
              </a:extLst>
            </p:cNvPr>
            <p:cNvSpPr/>
            <p:nvPr/>
          </p:nvSpPr>
          <p:spPr bwMode="auto">
            <a:xfrm>
              <a:off x="5219701" y="4731724"/>
              <a:ext cx="1306286" cy="1424147"/>
            </a:xfrm>
            <a:prstGeom prst="rect">
              <a:avLst/>
            </a:prstGeom>
            <a:solidFill>
              <a:srgbClr val="F2F2F2"/>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AppServers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48E3C6DF-C26B-4B25-8802-DCBEA4593D85}"/>
                </a:ext>
              </a:extLst>
            </p:cNvPr>
            <p:cNvSpPr/>
            <p:nvPr/>
          </p:nvSpPr>
          <p:spPr bwMode="auto">
            <a:xfrm>
              <a:off x="3918861" y="4128220"/>
              <a:ext cx="1959424" cy="142414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WebServers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02EFD57E-A0C0-480F-BCE1-BE660FBED2A3}"/>
                </a:ext>
              </a:extLst>
            </p:cNvPr>
            <p:cNvPicPr>
              <a:picLocks noChangeAspect="1"/>
            </p:cNvPicPr>
            <p:nvPr/>
          </p:nvPicPr>
          <p:blipFill>
            <a:blip r:embed="rId3"/>
            <a:stretch>
              <a:fillRect/>
            </a:stretch>
          </p:blipFill>
          <p:spPr>
            <a:xfrm>
              <a:off x="4131617" y="5733556"/>
              <a:ext cx="358570" cy="358570"/>
            </a:xfrm>
            <a:prstGeom prst="rect">
              <a:avLst/>
            </a:prstGeom>
          </p:spPr>
        </p:pic>
        <p:pic>
          <p:nvPicPr>
            <p:cNvPr id="70" name="Picture 69">
              <a:extLst>
                <a:ext uri="{FF2B5EF4-FFF2-40B4-BE49-F238E27FC236}">
                  <a16:creationId xmlns:a16="http://schemas.microsoft.com/office/drawing/2014/main" id="{4DF2D6EF-9802-4014-8BD1-C65D7BA54207}"/>
                </a:ext>
              </a:extLst>
            </p:cNvPr>
            <p:cNvPicPr>
              <a:picLocks noChangeAspect="1"/>
            </p:cNvPicPr>
            <p:nvPr/>
          </p:nvPicPr>
          <p:blipFill>
            <a:blip r:embed="rId3"/>
            <a:stretch>
              <a:fillRect/>
            </a:stretch>
          </p:blipFill>
          <p:spPr>
            <a:xfrm>
              <a:off x="4747305" y="5733556"/>
              <a:ext cx="358570" cy="358570"/>
            </a:xfrm>
            <a:prstGeom prst="rect">
              <a:avLst/>
            </a:prstGeom>
          </p:spPr>
        </p:pic>
        <p:pic>
          <p:nvPicPr>
            <p:cNvPr id="71" name="Picture 70">
              <a:extLst>
                <a:ext uri="{FF2B5EF4-FFF2-40B4-BE49-F238E27FC236}">
                  <a16:creationId xmlns:a16="http://schemas.microsoft.com/office/drawing/2014/main" id="{0BAB0A3C-D5D4-40B8-881D-07640C85189F}"/>
                </a:ext>
              </a:extLst>
            </p:cNvPr>
            <p:cNvPicPr>
              <a:picLocks noChangeAspect="1"/>
            </p:cNvPicPr>
            <p:nvPr/>
          </p:nvPicPr>
          <p:blipFill>
            <a:blip r:embed="rId3"/>
            <a:stretch>
              <a:fillRect/>
            </a:stretch>
          </p:blipFill>
          <p:spPr>
            <a:xfrm>
              <a:off x="5362993" y="5733556"/>
              <a:ext cx="358570" cy="358570"/>
            </a:xfrm>
            <a:prstGeom prst="rect">
              <a:avLst/>
            </a:prstGeom>
          </p:spPr>
        </p:pic>
        <p:pic>
          <p:nvPicPr>
            <p:cNvPr id="72" name="Picture 71">
              <a:extLst>
                <a:ext uri="{FF2B5EF4-FFF2-40B4-BE49-F238E27FC236}">
                  <a16:creationId xmlns:a16="http://schemas.microsoft.com/office/drawing/2014/main" id="{5973733E-4564-40EE-B48C-74C44F51F2ED}"/>
                </a:ext>
              </a:extLst>
            </p:cNvPr>
            <p:cNvPicPr>
              <a:picLocks noChangeAspect="1"/>
            </p:cNvPicPr>
            <p:nvPr/>
          </p:nvPicPr>
          <p:blipFill>
            <a:blip r:embed="rId3"/>
            <a:stretch>
              <a:fillRect/>
            </a:stretch>
          </p:blipFill>
          <p:spPr>
            <a:xfrm>
              <a:off x="5978682" y="5733556"/>
              <a:ext cx="358570" cy="358570"/>
            </a:xfrm>
            <a:prstGeom prst="rect">
              <a:avLst/>
            </a:prstGeom>
          </p:spPr>
        </p:pic>
        <p:pic>
          <p:nvPicPr>
            <p:cNvPr id="73" name="Picture 72">
              <a:extLst>
                <a:ext uri="{FF2B5EF4-FFF2-40B4-BE49-F238E27FC236}">
                  <a16:creationId xmlns:a16="http://schemas.microsoft.com/office/drawing/2014/main" id="{1F4C1810-FBE5-4BDC-8E54-998ECCBA7E15}"/>
                </a:ext>
              </a:extLst>
            </p:cNvPr>
            <p:cNvPicPr>
              <a:picLocks noChangeAspect="1"/>
            </p:cNvPicPr>
            <p:nvPr/>
          </p:nvPicPr>
          <p:blipFill>
            <a:blip r:embed="rId3"/>
            <a:stretch>
              <a:fillRect/>
            </a:stretch>
          </p:blipFill>
          <p:spPr>
            <a:xfrm>
              <a:off x="4131617" y="5118250"/>
              <a:ext cx="358570" cy="358570"/>
            </a:xfrm>
            <a:prstGeom prst="rect">
              <a:avLst/>
            </a:prstGeom>
          </p:spPr>
        </p:pic>
        <p:pic>
          <p:nvPicPr>
            <p:cNvPr id="74" name="Picture 73">
              <a:extLst>
                <a:ext uri="{FF2B5EF4-FFF2-40B4-BE49-F238E27FC236}">
                  <a16:creationId xmlns:a16="http://schemas.microsoft.com/office/drawing/2014/main" id="{83164FFC-460C-4184-9EB3-3BEFF5C3DEA8}"/>
                </a:ext>
              </a:extLst>
            </p:cNvPr>
            <p:cNvPicPr>
              <a:picLocks noChangeAspect="1"/>
            </p:cNvPicPr>
            <p:nvPr/>
          </p:nvPicPr>
          <p:blipFill>
            <a:blip r:embed="rId3"/>
            <a:stretch>
              <a:fillRect/>
            </a:stretch>
          </p:blipFill>
          <p:spPr>
            <a:xfrm>
              <a:off x="4747305" y="5118250"/>
              <a:ext cx="358570" cy="358570"/>
            </a:xfrm>
            <a:prstGeom prst="rect">
              <a:avLst/>
            </a:prstGeom>
          </p:spPr>
        </p:pic>
        <p:pic>
          <p:nvPicPr>
            <p:cNvPr id="75" name="Picture 74">
              <a:extLst>
                <a:ext uri="{FF2B5EF4-FFF2-40B4-BE49-F238E27FC236}">
                  <a16:creationId xmlns:a16="http://schemas.microsoft.com/office/drawing/2014/main" id="{282A8699-BDA6-462C-8914-470B81A70BEF}"/>
                </a:ext>
              </a:extLst>
            </p:cNvPr>
            <p:cNvPicPr>
              <a:picLocks noChangeAspect="1"/>
            </p:cNvPicPr>
            <p:nvPr/>
          </p:nvPicPr>
          <p:blipFill>
            <a:blip r:embed="rId3"/>
            <a:stretch>
              <a:fillRect/>
            </a:stretch>
          </p:blipFill>
          <p:spPr>
            <a:xfrm>
              <a:off x="5362993" y="5118250"/>
              <a:ext cx="358570" cy="358570"/>
            </a:xfrm>
            <a:prstGeom prst="rect">
              <a:avLst/>
            </a:prstGeom>
          </p:spPr>
        </p:pic>
        <p:pic>
          <p:nvPicPr>
            <p:cNvPr id="76" name="Picture 75">
              <a:extLst>
                <a:ext uri="{FF2B5EF4-FFF2-40B4-BE49-F238E27FC236}">
                  <a16:creationId xmlns:a16="http://schemas.microsoft.com/office/drawing/2014/main" id="{C1EFBF00-9C83-4CEA-BBA0-539D798A19F3}"/>
                </a:ext>
              </a:extLst>
            </p:cNvPr>
            <p:cNvPicPr>
              <a:picLocks noChangeAspect="1"/>
            </p:cNvPicPr>
            <p:nvPr/>
          </p:nvPicPr>
          <p:blipFill>
            <a:blip r:embed="rId3"/>
            <a:stretch>
              <a:fillRect/>
            </a:stretch>
          </p:blipFill>
          <p:spPr>
            <a:xfrm>
              <a:off x="5978682" y="5118250"/>
              <a:ext cx="358570" cy="358570"/>
            </a:xfrm>
            <a:prstGeom prst="rect">
              <a:avLst/>
            </a:prstGeom>
          </p:spPr>
        </p:pic>
        <p:pic>
          <p:nvPicPr>
            <p:cNvPr id="77" name="Picture 76">
              <a:extLst>
                <a:ext uri="{FF2B5EF4-FFF2-40B4-BE49-F238E27FC236}">
                  <a16:creationId xmlns:a16="http://schemas.microsoft.com/office/drawing/2014/main" id="{8B92687C-8988-474C-8F49-D0961AF9F5AD}"/>
                </a:ext>
              </a:extLst>
            </p:cNvPr>
            <p:cNvPicPr>
              <a:picLocks noChangeAspect="1"/>
            </p:cNvPicPr>
            <p:nvPr/>
          </p:nvPicPr>
          <p:blipFill>
            <a:blip r:embed="rId3"/>
            <a:stretch>
              <a:fillRect/>
            </a:stretch>
          </p:blipFill>
          <p:spPr>
            <a:xfrm>
              <a:off x="4131617" y="4497581"/>
              <a:ext cx="358570" cy="358570"/>
            </a:xfrm>
            <a:prstGeom prst="rect">
              <a:avLst/>
            </a:prstGeom>
          </p:spPr>
        </p:pic>
        <p:pic>
          <p:nvPicPr>
            <p:cNvPr id="78" name="Picture 77">
              <a:extLst>
                <a:ext uri="{FF2B5EF4-FFF2-40B4-BE49-F238E27FC236}">
                  <a16:creationId xmlns:a16="http://schemas.microsoft.com/office/drawing/2014/main" id="{1D970DA4-5D01-4187-99C2-470D7EC0BA10}"/>
                </a:ext>
              </a:extLst>
            </p:cNvPr>
            <p:cNvPicPr>
              <a:picLocks noChangeAspect="1"/>
            </p:cNvPicPr>
            <p:nvPr/>
          </p:nvPicPr>
          <p:blipFill>
            <a:blip r:embed="rId3"/>
            <a:stretch>
              <a:fillRect/>
            </a:stretch>
          </p:blipFill>
          <p:spPr>
            <a:xfrm>
              <a:off x="4747305" y="4497581"/>
              <a:ext cx="358570" cy="358570"/>
            </a:xfrm>
            <a:prstGeom prst="rect">
              <a:avLst/>
            </a:prstGeom>
          </p:spPr>
        </p:pic>
        <p:sp>
          <p:nvSpPr>
            <p:cNvPr id="4" name="Rectangle 3">
              <a:extLst>
                <a:ext uri="{FF2B5EF4-FFF2-40B4-BE49-F238E27FC236}">
                  <a16:creationId xmlns:a16="http://schemas.microsoft.com/office/drawing/2014/main" id="{32DBE4DE-E7B8-4F69-95A6-530F895FFA2D}"/>
                </a:ext>
              </a:extLst>
            </p:cNvPr>
            <p:cNvSpPr/>
            <p:nvPr/>
          </p:nvSpPr>
          <p:spPr bwMode="auto">
            <a:xfrm>
              <a:off x="3918856" y="5627914"/>
              <a:ext cx="1959429" cy="869705"/>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DatabaseServers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EE56C4D6-D3DE-471F-82EE-1042E88211C9}"/>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86626" y="6668323"/>
              <a:ext cx="407063" cy="407062"/>
            </a:xfrm>
            <a:prstGeom prst="rect">
              <a:avLst/>
            </a:prstGeom>
          </p:spPr>
        </p:pic>
      </p:grpSp>
      <p:pic>
        <p:nvPicPr>
          <p:cNvPr id="7" name="Picture 6">
            <a:extLst>
              <a:ext uri="{FF2B5EF4-FFF2-40B4-BE49-F238E27FC236}">
                <a16:creationId xmlns:a16="http://schemas.microsoft.com/office/drawing/2014/main" id="{7D931A16-0E12-4C21-95D3-5D1096202808}"/>
              </a:ext>
            </a:extLst>
          </p:cNvPr>
          <p:cNvPicPr>
            <a:picLocks noChangeAspect="1"/>
          </p:cNvPicPr>
          <p:nvPr/>
        </p:nvPicPr>
        <p:blipFill>
          <a:blip r:embed="rId5"/>
          <a:stretch>
            <a:fillRect/>
          </a:stretch>
        </p:blipFill>
        <p:spPr>
          <a:xfrm>
            <a:off x="6583298" y="3963577"/>
            <a:ext cx="5532900" cy="2302736"/>
          </a:xfrm>
          <a:prstGeom prst="rect">
            <a:avLst/>
          </a:prstGeom>
        </p:spPr>
      </p:pic>
      <p:pic>
        <p:nvPicPr>
          <p:cNvPr id="85" name="Picture 84">
            <a:extLst>
              <a:ext uri="{FF2B5EF4-FFF2-40B4-BE49-F238E27FC236}">
                <a16:creationId xmlns:a16="http://schemas.microsoft.com/office/drawing/2014/main" id="{59327FAE-9C7A-4596-BE57-6F177D64B703}"/>
              </a:ext>
            </a:extLst>
          </p:cNvPr>
          <p:cNvPicPr>
            <a:picLocks noChangeAspect="1"/>
          </p:cNvPicPr>
          <p:nvPr/>
        </p:nvPicPr>
        <p:blipFill>
          <a:blip r:embed="rId6"/>
          <a:stretch>
            <a:fillRect/>
          </a:stretch>
        </p:blipFill>
        <p:spPr>
          <a:xfrm>
            <a:off x="6583298" y="3573619"/>
            <a:ext cx="585320" cy="550130"/>
          </a:xfrm>
          <a:prstGeom prst="rect">
            <a:avLst/>
          </a:prstGeom>
        </p:spPr>
      </p:pic>
      <p:grpSp>
        <p:nvGrpSpPr>
          <p:cNvPr id="39" name="Group 38">
            <a:extLst>
              <a:ext uri="{FF2B5EF4-FFF2-40B4-BE49-F238E27FC236}">
                <a16:creationId xmlns:a16="http://schemas.microsoft.com/office/drawing/2014/main" id="{DB06C5A0-DB7C-47ED-9556-6E346CD926EE}"/>
              </a:ext>
            </a:extLst>
          </p:cNvPr>
          <p:cNvGrpSpPr/>
          <p:nvPr/>
        </p:nvGrpSpPr>
        <p:grpSpPr>
          <a:xfrm>
            <a:off x="327669" y="2442490"/>
            <a:ext cx="2885742" cy="849463"/>
            <a:chOff x="327669" y="1902740"/>
            <a:chExt cx="2885742" cy="849463"/>
          </a:xfrm>
        </p:grpSpPr>
        <p:sp>
          <p:nvSpPr>
            <p:cNvPr id="40" name="TextBox 39">
              <a:extLst>
                <a:ext uri="{FF2B5EF4-FFF2-40B4-BE49-F238E27FC236}">
                  <a16:creationId xmlns:a16="http://schemas.microsoft.com/office/drawing/2014/main" id="{8721D7A8-C711-4E45-B49E-556F99E98466}"/>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41" name="Straight Connector 40">
              <a:extLst>
                <a:ext uri="{FF2B5EF4-FFF2-40B4-BE49-F238E27FC236}">
                  <a16:creationId xmlns:a16="http://schemas.microsoft.com/office/drawing/2014/main" id="{1DA873DB-4F48-4197-B262-D6DB2D744FCE}"/>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Intelligence" title="Icon of circles connected by crossing lines">
              <a:extLst>
                <a:ext uri="{FF2B5EF4-FFF2-40B4-BE49-F238E27FC236}">
                  <a16:creationId xmlns:a16="http://schemas.microsoft.com/office/drawing/2014/main" id="{81E3926E-C606-42C9-919B-F1D95DFB9B1E}"/>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26199E26-05D7-4A45-A2DD-68E3527C56D6}"/>
              </a:ext>
            </a:extLst>
          </p:cNvPr>
          <p:cNvGrpSpPr/>
          <p:nvPr/>
        </p:nvGrpSpPr>
        <p:grpSpPr>
          <a:xfrm>
            <a:off x="355392" y="3771974"/>
            <a:ext cx="2728122" cy="849463"/>
            <a:chOff x="355392" y="4729690"/>
            <a:chExt cx="2728122" cy="849463"/>
          </a:xfrm>
        </p:grpSpPr>
        <p:sp>
          <p:nvSpPr>
            <p:cNvPr id="44" name="TextBox 43">
              <a:extLst>
                <a:ext uri="{FF2B5EF4-FFF2-40B4-BE49-F238E27FC236}">
                  <a16:creationId xmlns:a16="http://schemas.microsoft.com/office/drawing/2014/main" id="{435567D9-B6D5-4E40-ACAB-50123440FD3E}"/>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49" name="Straight Connector 48">
              <a:extLst>
                <a:ext uri="{FF2B5EF4-FFF2-40B4-BE49-F238E27FC236}">
                  <a16:creationId xmlns:a16="http://schemas.microsoft.com/office/drawing/2014/main" id="{E08B88F9-7F41-49A5-BC81-B679110062E0}"/>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network" title="Icon of a device or computer network">
              <a:extLst>
                <a:ext uri="{FF2B5EF4-FFF2-40B4-BE49-F238E27FC236}">
                  <a16:creationId xmlns:a16="http://schemas.microsoft.com/office/drawing/2014/main" id="{EE733EF9-972B-46C5-9BC2-30CBB8F025D4}"/>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56" name="Rectangle 55">
            <a:extLst>
              <a:ext uri="{FF2B5EF4-FFF2-40B4-BE49-F238E27FC236}">
                <a16:creationId xmlns:a16="http://schemas.microsoft.com/office/drawing/2014/main" id="{A07988EB-0F0B-4F9A-A756-95DB1F9E86AD}"/>
              </a:ext>
            </a:extLst>
          </p:cNvPr>
          <p:cNvSpPr/>
          <p:nvPr/>
        </p:nvSpPr>
        <p:spPr bwMode="auto">
          <a:xfrm>
            <a:off x="-24719" y="3602068"/>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BBAB96F5-E666-4B1A-BE03-E8A303BB1A34}"/>
              </a:ext>
            </a:extLst>
          </p:cNvPr>
          <p:cNvGrpSpPr/>
          <p:nvPr/>
        </p:nvGrpSpPr>
        <p:grpSpPr>
          <a:xfrm>
            <a:off x="315232" y="5008691"/>
            <a:ext cx="2709424" cy="600609"/>
            <a:chOff x="315232" y="3489448"/>
            <a:chExt cx="2709424" cy="600609"/>
          </a:xfrm>
        </p:grpSpPr>
        <p:sp>
          <p:nvSpPr>
            <p:cNvPr id="58" name="TextBox 57">
              <a:extLst>
                <a:ext uri="{FF2B5EF4-FFF2-40B4-BE49-F238E27FC236}">
                  <a16:creationId xmlns:a16="http://schemas.microsoft.com/office/drawing/2014/main" id="{79E9DEEC-AA2F-47CF-9E53-6645308040BF}"/>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79" name="Straight Connector 78">
              <a:extLst>
                <a:ext uri="{FF2B5EF4-FFF2-40B4-BE49-F238E27FC236}">
                  <a16:creationId xmlns:a16="http://schemas.microsoft.com/office/drawing/2014/main" id="{E5D63F93-3C1B-426C-AAE4-16CB8102757F}"/>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cloud" title="Icon of a cloud">
              <a:extLst>
                <a:ext uri="{FF2B5EF4-FFF2-40B4-BE49-F238E27FC236}">
                  <a16:creationId xmlns:a16="http://schemas.microsoft.com/office/drawing/2014/main" id="{82595656-803C-46A6-9370-1238BD47A1A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4" name="Title 5">
            <a:extLst>
              <a:ext uri="{FF2B5EF4-FFF2-40B4-BE49-F238E27FC236}">
                <a16:creationId xmlns:a16="http://schemas.microsoft.com/office/drawing/2014/main" id="{F10387F5-FA41-4D7F-944F-F8270D35EE72}"/>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89" name="Group 88">
            <a:extLst>
              <a:ext uri="{FF2B5EF4-FFF2-40B4-BE49-F238E27FC236}">
                <a16:creationId xmlns:a16="http://schemas.microsoft.com/office/drawing/2014/main" id="{B881A097-EA0B-42CD-BA03-80F8BF47D92E}"/>
              </a:ext>
            </a:extLst>
          </p:cNvPr>
          <p:cNvGrpSpPr/>
          <p:nvPr/>
        </p:nvGrpSpPr>
        <p:grpSpPr>
          <a:xfrm>
            <a:off x="322755" y="661166"/>
            <a:ext cx="490596" cy="558629"/>
            <a:chOff x="466726" y="1321530"/>
            <a:chExt cx="345724" cy="368082"/>
          </a:xfrm>
        </p:grpSpPr>
        <p:sp>
          <p:nvSpPr>
            <p:cNvPr id="90" name="Shield_EA18">
              <a:extLst>
                <a:ext uri="{FF2B5EF4-FFF2-40B4-BE49-F238E27FC236}">
                  <a16:creationId xmlns:a16="http://schemas.microsoft.com/office/drawing/2014/main" id="{7035BC47-4DE6-44D9-B8B8-0B8CFD4DC143}"/>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ock">
              <a:extLst>
                <a:ext uri="{FF2B5EF4-FFF2-40B4-BE49-F238E27FC236}">
                  <a16:creationId xmlns:a16="http://schemas.microsoft.com/office/drawing/2014/main" id="{0ECE6BF8-9D6C-4161-82A0-10CD5FD29C6A}"/>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6088129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B2FD8AF-D163-4DE9-89D4-662768B1DD50}"/>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3589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Securing PaaS Services</a:t>
            </a:r>
          </a:p>
        </p:txBody>
      </p:sp>
      <p:sp>
        <p:nvSpPr>
          <p:cNvPr id="39" name="Rectangle 38">
            <a:extLst>
              <a:ext uri="{FF2B5EF4-FFF2-40B4-BE49-F238E27FC236}">
                <a16:creationId xmlns:a16="http://schemas.microsoft.com/office/drawing/2014/main" id="{6B6DBE6B-5301-4AB9-B5A5-FEC6A93BFEA8}"/>
              </a:ext>
            </a:extLst>
          </p:cNvPr>
          <p:cNvSpPr/>
          <p:nvPr/>
        </p:nvSpPr>
        <p:spPr bwMode="auto">
          <a:xfrm>
            <a:off x="10210900" y="2550663"/>
            <a:ext cx="1388214" cy="2717662"/>
          </a:xfrm>
          <a:prstGeom prst="rect">
            <a:avLst/>
          </a:prstGeom>
          <a:no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pic>
        <p:nvPicPr>
          <p:cNvPr id="42" name="Picture 41">
            <a:extLst>
              <a:ext uri="{FF2B5EF4-FFF2-40B4-BE49-F238E27FC236}">
                <a16:creationId xmlns:a16="http://schemas.microsoft.com/office/drawing/2014/main" id="{50ACFE71-0775-4E9E-9ABE-A26614EA49F4}"/>
              </a:ext>
            </a:extLst>
          </p:cNvPr>
          <p:cNvPicPr>
            <a:picLocks noChangeAspect="1"/>
          </p:cNvPicPr>
          <p:nvPr/>
        </p:nvPicPr>
        <p:blipFill>
          <a:blip r:embed="rId3"/>
          <a:stretch>
            <a:fillRect/>
          </a:stretch>
        </p:blipFill>
        <p:spPr>
          <a:xfrm>
            <a:off x="10595864" y="3192386"/>
            <a:ext cx="699692" cy="681278"/>
          </a:xfrm>
          <a:prstGeom prst="rect">
            <a:avLst/>
          </a:prstGeom>
        </p:spPr>
      </p:pic>
      <p:pic>
        <p:nvPicPr>
          <p:cNvPr id="43" name="Picture 42">
            <a:extLst>
              <a:ext uri="{FF2B5EF4-FFF2-40B4-BE49-F238E27FC236}">
                <a16:creationId xmlns:a16="http://schemas.microsoft.com/office/drawing/2014/main" id="{68BF2136-1E0D-412D-A3EC-D72A7B81425A}"/>
              </a:ext>
            </a:extLst>
          </p:cNvPr>
          <p:cNvPicPr>
            <a:picLocks noChangeAspect="1"/>
          </p:cNvPicPr>
          <p:nvPr/>
        </p:nvPicPr>
        <p:blipFill>
          <a:blip r:embed="rId4"/>
          <a:stretch>
            <a:fillRect/>
          </a:stretch>
        </p:blipFill>
        <p:spPr>
          <a:xfrm>
            <a:off x="10582280" y="4286455"/>
            <a:ext cx="748264" cy="724376"/>
          </a:xfrm>
          <a:prstGeom prst="rect">
            <a:avLst/>
          </a:prstGeom>
        </p:spPr>
      </p:pic>
      <p:grpSp>
        <p:nvGrpSpPr>
          <p:cNvPr id="44" name="Group 43">
            <a:extLst>
              <a:ext uri="{FF2B5EF4-FFF2-40B4-BE49-F238E27FC236}">
                <a16:creationId xmlns:a16="http://schemas.microsoft.com/office/drawing/2014/main" id="{281B9DDA-E96A-4C28-A991-1AB087B62A72}"/>
              </a:ext>
            </a:extLst>
          </p:cNvPr>
          <p:cNvGrpSpPr/>
          <p:nvPr/>
        </p:nvGrpSpPr>
        <p:grpSpPr>
          <a:xfrm>
            <a:off x="3681368" y="2270525"/>
            <a:ext cx="4547997" cy="3995014"/>
            <a:chOff x="274639" y="1626539"/>
            <a:chExt cx="4843772" cy="4526991"/>
          </a:xfrm>
        </p:grpSpPr>
        <p:sp>
          <p:nvSpPr>
            <p:cNvPr id="49" name="Rectangle 48">
              <a:extLst>
                <a:ext uri="{FF2B5EF4-FFF2-40B4-BE49-F238E27FC236}">
                  <a16:creationId xmlns:a16="http://schemas.microsoft.com/office/drawing/2014/main" id="{3CC9A3FF-C169-4BC1-9888-84F48C99E0A8}"/>
                </a:ext>
              </a:extLst>
            </p:cNvPr>
            <p:cNvSpPr/>
            <p:nvPr/>
          </p:nvSpPr>
          <p:spPr bwMode="auto">
            <a:xfrm>
              <a:off x="274639" y="1626539"/>
              <a:ext cx="4843772" cy="4136198"/>
            </a:xfrm>
            <a:prstGeom prst="rect">
              <a:avLst/>
            </a:prstGeom>
            <a:no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grpSp>
          <p:nvGrpSpPr>
            <p:cNvPr id="55" name="Group 54">
              <a:extLst>
                <a:ext uri="{FF2B5EF4-FFF2-40B4-BE49-F238E27FC236}">
                  <a16:creationId xmlns:a16="http://schemas.microsoft.com/office/drawing/2014/main" id="{11872326-54BB-4AFF-8B9B-1DBCDD0589DB}"/>
                </a:ext>
              </a:extLst>
            </p:cNvPr>
            <p:cNvGrpSpPr/>
            <p:nvPr/>
          </p:nvGrpSpPr>
          <p:grpSpPr>
            <a:xfrm>
              <a:off x="4125553" y="5356604"/>
              <a:ext cx="796926" cy="796926"/>
              <a:chOff x="7903946" y="4484914"/>
              <a:chExt cx="709366" cy="709366"/>
            </a:xfrm>
          </p:grpSpPr>
          <p:sp>
            <p:nvSpPr>
              <p:cNvPr id="117" name="Oval 116">
                <a:extLst>
                  <a:ext uri="{FF2B5EF4-FFF2-40B4-BE49-F238E27FC236}">
                    <a16:creationId xmlns:a16="http://schemas.microsoft.com/office/drawing/2014/main" id="{371DB7E1-5870-4B45-932D-5E98E59EA439}"/>
                  </a:ext>
                </a:extLst>
              </p:cNvPr>
              <p:cNvSpPr/>
              <p:nvPr/>
            </p:nvSpPr>
            <p:spPr bwMode="auto">
              <a:xfrm>
                <a:off x="7903946" y="4484914"/>
                <a:ext cx="709366" cy="709366"/>
              </a:xfrm>
              <a:prstGeom prst="ellipse">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pic>
            <p:nvPicPr>
              <p:cNvPr id="118" name="Picture 117">
                <a:extLst>
                  <a:ext uri="{FF2B5EF4-FFF2-40B4-BE49-F238E27FC236}">
                    <a16:creationId xmlns:a16="http://schemas.microsoft.com/office/drawing/2014/main" id="{80F58D13-EB03-4EC1-980A-A42B708EB226}"/>
                  </a:ext>
                </a:extLst>
              </p:cNvPr>
              <p:cNvPicPr>
                <a:picLocks noChangeAspect="1"/>
              </p:cNvPicPr>
              <p:nvPr/>
            </p:nvPicPr>
            <p:blipFill>
              <a:blip r:embed="rId5"/>
              <a:stretch>
                <a:fillRect/>
              </a:stretch>
            </p:blipFill>
            <p:spPr>
              <a:xfrm>
                <a:off x="8084193" y="4665161"/>
                <a:ext cx="348872" cy="348872"/>
              </a:xfrm>
              <a:prstGeom prst="rect">
                <a:avLst/>
              </a:prstGeom>
              <a:ln>
                <a:noFill/>
                <a:prstDash val="sysDash"/>
              </a:ln>
            </p:spPr>
          </p:pic>
        </p:grpSp>
        <p:pic>
          <p:nvPicPr>
            <p:cNvPr id="56" name="Picture 55">
              <a:extLst>
                <a:ext uri="{FF2B5EF4-FFF2-40B4-BE49-F238E27FC236}">
                  <a16:creationId xmlns:a16="http://schemas.microsoft.com/office/drawing/2014/main" id="{B76F292A-EABF-4562-BCE3-126060111DF2}"/>
                </a:ext>
              </a:extLst>
            </p:cNvPr>
            <p:cNvPicPr>
              <a:picLocks noChangeAspect="1"/>
            </p:cNvPicPr>
            <p:nvPr/>
          </p:nvPicPr>
          <p:blipFill>
            <a:blip r:embed="rId6"/>
            <a:stretch>
              <a:fillRect/>
            </a:stretch>
          </p:blipFill>
          <p:spPr>
            <a:xfrm>
              <a:off x="2269520" y="1749900"/>
              <a:ext cx="607102" cy="607102"/>
            </a:xfrm>
            <a:prstGeom prst="rect">
              <a:avLst/>
            </a:prstGeom>
          </p:spPr>
        </p:pic>
        <p:pic>
          <p:nvPicPr>
            <p:cNvPr id="57" name="Picture 56">
              <a:extLst>
                <a:ext uri="{FF2B5EF4-FFF2-40B4-BE49-F238E27FC236}">
                  <a16:creationId xmlns:a16="http://schemas.microsoft.com/office/drawing/2014/main" id="{7C8489FB-7269-409F-A1CA-A0EF3CECAD7A}"/>
                </a:ext>
              </a:extLst>
            </p:cNvPr>
            <p:cNvPicPr>
              <a:picLocks noChangeAspect="1"/>
            </p:cNvPicPr>
            <p:nvPr/>
          </p:nvPicPr>
          <p:blipFill>
            <a:blip r:embed="rId7"/>
            <a:stretch>
              <a:fillRect/>
            </a:stretch>
          </p:blipFill>
          <p:spPr>
            <a:xfrm>
              <a:off x="2268330" y="3142675"/>
              <a:ext cx="609483" cy="609483"/>
            </a:xfrm>
            <a:prstGeom prst="rect">
              <a:avLst/>
            </a:prstGeom>
          </p:spPr>
        </p:pic>
        <p:pic>
          <p:nvPicPr>
            <p:cNvPr id="58" name="Picture 57">
              <a:extLst>
                <a:ext uri="{FF2B5EF4-FFF2-40B4-BE49-F238E27FC236}">
                  <a16:creationId xmlns:a16="http://schemas.microsoft.com/office/drawing/2014/main" id="{D02F6D4A-11D0-4074-97C0-EC04EE94F8A3}"/>
                </a:ext>
              </a:extLst>
            </p:cNvPr>
            <p:cNvPicPr>
              <a:picLocks noChangeAspect="1"/>
            </p:cNvPicPr>
            <p:nvPr/>
          </p:nvPicPr>
          <p:blipFill>
            <a:blip r:embed="rId7"/>
            <a:stretch>
              <a:fillRect/>
            </a:stretch>
          </p:blipFill>
          <p:spPr>
            <a:xfrm>
              <a:off x="2268330" y="4362954"/>
              <a:ext cx="609483" cy="609483"/>
            </a:xfrm>
            <a:prstGeom prst="rect">
              <a:avLst/>
            </a:prstGeom>
          </p:spPr>
        </p:pic>
        <p:grpSp>
          <p:nvGrpSpPr>
            <p:cNvPr id="79" name="Group 78">
              <a:extLst>
                <a:ext uri="{FF2B5EF4-FFF2-40B4-BE49-F238E27FC236}">
                  <a16:creationId xmlns:a16="http://schemas.microsoft.com/office/drawing/2014/main" id="{A4404948-59CC-4156-A430-C9813AEA6A67}"/>
                </a:ext>
              </a:extLst>
            </p:cNvPr>
            <p:cNvGrpSpPr/>
            <p:nvPr/>
          </p:nvGrpSpPr>
          <p:grpSpPr>
            <a:xfrm>
              <a:off x="1371639" y="4762742"/>
              <a:ext cx="2659907" cy="808132"/>
              <a:chOff x="1060229" y="5296140"/>
              <a:chExt cx="2659907" cy="808132"/>
            </a:xfrm>
          </p:grpSpPr>
          <p:grpSp>
            <p:nvGrpSpPr>
              <p:cNvPr id="110" name="Group 109">
                <a:extLst>
                  <a:ext uri="{FF2B5EF4-FFF2-40B4-BE49-F238E27FC236}">
                    <a16:creationId xmlns:a16="http://schemas.microsoft.com/office/drawing/2014/main" id="{12E1A7BF-A0EF-4DFB-BDD8-77989C34BB47}"/>
                  </a:ext>
                </a:extLst>
              </p:cNvPr>
              <p:cNvGrpSpPr/>
              <p:nvPr/>
            </p:nvGrpSpPr>
            <p:grpSpPr>
              <a:xfrm>
                <a:off x="1060229" y="5497169"/>
                <a:ext cx="2402864" cy="607103"/>
                <a:chOff x="2430393" y="5497169"/>
                <a:chExt cx="2402864" cy="607103"/>
              </a:xfrm>
            </p:grpSpPr>
            <p:sp>
              <p:nvSpPr>
                <p:cNvPr id="112" name="Rectangle 111">
                  <a:extLst>
                    <a:ext uri="{FF2B5EF4-FFF2-40B4-BE49-F238E27FC236}">
                      <a16:creationId xmlns:a16="http://schemas.microsoft.com/office/drawing/2014/main" id="{7D16A45D-F363-4282-B9E1-75BCEC63428C}"/>
                    </a:ext>
                  </a:extLst>
                </p:cNvPr>
                <p:cNvSpPr/>
                <p:nvPr/>
              </p:nvSpPr>
              <p:spPr bwMode="auto">
                <a:xfrm>
                  <a:off x="2430393" y="5497169"/>
                  <a:ext cx="2402864"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3" name="Group 112">
                  <a:extLst>
                    <a:ext uri="{FF2B5EF4-FFF2-40B4-BE49-F238E27FC236}">
                      <a16:creationId xmlns:a16="http://schemas.microsoft.com/office/drawing/2014/main" id="{E65289A2-8067-42ED-9CA0-F3A8CB4C9F02}"/>
                    </a:ext>
                  </a:extLst>
                </p:cNvPr>
                <p:cNvGrpSpPr/>
                <p:nvPr/>
              </p:nvGrpSpPr>
              <p:grpSpPr>
                <a:xfrm>
                  <a:off x="2608880" y="5556923"/>
                  <a:ext cx="2017472" cy="491872"/>
                  <a:chOff x="2407187" y="5556923"/>
                  <a:chExt cx="2017472" cy="491872"/>
                </a:xfrm>
              </p:grpSpPr>
              <p:pic>
                <p:nvPicPr>
                  <p:cNvPr id="114" name="Picture 113">
                    <a:extLst>
                      <a:ext uri="{FF2B5EF4-FFF2-40B4-BE49-F238E27FC236}">
                        <a16:creationId xmlns:a16="http://schemas.microsoft.com/office/drawing/2014/main" id="{2C6810EE-FB17-47AF-98F2-6E62BC65C6FB}"/>
                      </a:ext>
                    </a:extLst>
                  </p:cNvPr>
                  <p:cNvPicPr>
                    <a:picLocks noChangeAspect="1"/>
                  </p:cNvPicPr>
                  <p:nvPr/>
                </p:nvPicPr>
                <p:blipFill>
                  <a:blip r:embed="rId8"/>
                  <a:stretch>
                    <a:fillRect/>
                  </a:stretch>
                </p:blipFill>
                <p:spPr>
                  <a:xfrm>
                    <a:off x="2407187" y="5556923"/>
                    <a:ext cx="478994" cy="491872"/>
                  </a:xfrm>
                  <a:prstGeom prst="rect">
                    <a:avLst/>
                  </a:prstGeom>
                </p:spPr>
              </p:pic>
              <p:pic>
                <p:nvPicPr>
                  <p:cNvPr id="115" name="Picture 114">
                    <a:extLst>
                      <a:ext uri="{FF2B5EF4-FFF2-40B4-BE49-F238E27FC236}">
                        <a16:creationId xmlns:a16="http://schemas.microsoft.com/office/drawing/2014/main" id="{5D9700CC-FBE2-4868-981E-2A04ECDE5491}"/>
                      </a:ext>
                    </a:extLst>
                  </p:cNvPr>
                  <p:cNvPicPr>
                    <a:picLocks noChangeAspect="1"/>
                  </p:cNvPicPr>
                  <p:nvPr/>
                </p:nvPicPr>
                <p:blipFill>
                  <a:blip r:embed="rId8"/>
                  <a:stretch>
                    <a:fillRect/>
                  </a:stretch>
                </p:blipFill>
                <p:spPr>
                  <a:xfrm>
                    <a:off x="3176426" y="5556923"/>
                    <a:ext cx="478994" cy="491872"/>
                  </a:xfrm>
                  <a:prstGeom prst="rect">
                    <a:avLst/>
                  </a:prstGeom>
                </p:spPr>
              </p:pic>
              <p:pic>
                <p:nvPicPr>
                  <p:cNvPr id="116" name="Picture 115">
                    <a:extLst>
                      <a:ext uri="{FF2B5EF4-FFF2-40B4-BE49-F238E27FC236}">
                        <a16:creationId xmlns:a16="http://schemas.microsoft.com/office/drawing/2014/main" id="{1B276FC7-66D6-4378-B37C-A6A29478D2B5}"/>
                      </a:ext>
                    </a:extLst>
                  </p:cNvPr>
                  <p:cNvPicPr>
                    <a:picLocks noChangeAspect="1"/>
                  </p:cNvPicPr>
                  <p:nvPr/>
                </p:nvPicPr>
                <p:blipFill>
                  <a:blip r:embed="rId8"/>
                  <a:stretch>
                    <a:fillRect/>
                  </a:stretch>
                </p:blipFill>
                <p:spPr>
                  <a:xfrm>
                    <a:off x="3945665" y="5556923"/>
                    <a:ext cx="478994" cy="491872"/>
                  </a:xfrm>
                  <a:prstGeom prst="rect">
                    <a:avLst/>
                  </a:prstGeom>
                </p:spPr>
              </p:pic>
            </p:grpSp>
          </p:grpSp>
          <p:pic>
            <p:nvPicPr>
              <p:cNvPr id="111" name="Picture 110">
                <a:extLst>
                  <a:ext uri="{FF2B5EF4-FFF2-40B4-BE49-F238E27FC236}">
                    <a16:creationId xmlns:a16="http://schemas.microsoft.com/office/drawing/2014/main" id="{055AF66A-6CB5-4E58-8C8A-3F07620EB45F}"/>
                  </a:ext>
                </a:extLst>
              </p:cNvPr>
              <p:cNvPicPr>
                <a:picLocks noChangeAspect="1"/>
              </p:cNvPicPr>
              <p:nvPr/>
            </p:nvPicPr>
            <p:blipFill>
              <a:blip r:embed="rId9"/>
              <a:stretch>
                <a:fillRect/>
              </a:stretch>
            </p:blipFill>
            <p:spPr>
              <a:xfrm>
                <a:off x="3318079" y="5296140"/>
                <a:ext cx="402057" cy="402057"/>
              </a:xfrm>
              <a:prstGeom prst="rect">
                <a:avLst/>
              </a:prstGeom>
            </p:spPr>
          </p:pic>
        </p:grpSp>
        <p:grpSp>
          <p:nvGrpSpPr>
            <p:cNvPr id="80" name="Group 79">
              <a:extLst>
                <a:ext uri="{FF2B5EF4-FFF2-40B4-BE49-F238E27FC236}">
                  <a16:creationId xmlns:a16="http://schemas.microsoft.com/office/drawing/2014/main" id="{51AF89A9-C1AE-4CCB-A08C-FFBD22B9E19B}"/>
                </a:ext>
              </a:extLst>
            </p:cNvPr>
            <p:cNvGrpSpPr/>
            <p:nvPr/>
          </p:nvGrpSpPr>
          <p:grpSpPr>
            <a:xfrm>
              <a:off x="795982" y="3540099"/>
              <a:ext cx="3780675" cy="802222"/>
              <a:chOff x="484572" y="4073497"/>
              <a:chExt cx="3780675" cy="802222"/>
            </a:xfrm>
          </p:grpSpPr>
          <p:grpSp>
            <p:nvGrpSpPr>
              <p:cNvPr id="98" name="Group 97">
                <a:extLst>
                  <a:ext uri="{FF2B5EF4-FFF2-40B4-BE49-F238E27FC236}">
                    <a16:creationId xmlns:a16="http://schemas.microsoft.com/office/drawing/2014/main" id="{BC1BC36B-B631-476D-9BB8-415A57B7C851}"/>
                  </a:ext>
                </a:extLst>
              </p:cNvPr>
              <p:cNvGrpSpPr/>
              <p:nvPr/>
            </p:nvGrpSpPr>
            <p:grpSpPr>
              <a:xfrm>
                <a:off x="484572" y="4268616"/>
                <a:ext cx="3554179" cy="607103"/>
                <a:chOff x="967021" y="4268616"/>
                <a:chExt cx="3554179" cy="607103"/>
              </a:xfrm>
            </p:grpSpPr>
            <p:sp>
              <p:nvSpPr>
                <p:cNvPr id="100" name="Rectangle 99">
                  <a:extLst>
                    <a:ext uri="{FF2B5EF4-FFF2-40B4-BE49-F238E27FC236}">
                      <a16:creationId xmlns:a16="http://schemas.microsoft.com/office/drawing/2014/main" id="{5098E22A-2521-4ABC-8C51-6CF2CBF6BBA1}"/>
                    </a:ext>
                  </a:extLst>
                </p:cNvPr>
                <p:cNvSpPr/>
                <p:nvPr/>
              </p:nvSpPr>
              <p:spPr bwMode="auto">
                <a:xfrm>
                  <a:off x="967021" y="4268616"/>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1" name="Picture 100">
                  <a:extLst>
                    <a:ext uri="{FF2B5EF4-FFF2-40B4-BE49-F238E27FC236}">
                      <a16:creationId xmlns:a16="http://schemas.microsoft.com/office/drawing/2014/main" id="{10D2D89C-3714-42F5-898B-4CEA83746697}"/>
                    </a:ext>
                  </a:extLst>
                </p:cNvPr>
                <p:cNvPicPr>
                  <a:picLocks noChangeAspect="1"/>
                </p:cNvPicPr>
                <p:nvPr/>
              </p:nvPicPr>
              <p:blipFill>
                <a:blip r:embed="rId10"/>
                <a:stretch>
                  <a:fillRect/>
                </a:stretch>
              </p:blipFill>
              <p:spPr>
                <a:xfrm>
                  <a:off x="1087708" y="4364897"/>
                  <a:ext cx="431484" cy="431480"/>
                </a:xfrm>
                <a:prstGeom prst="rect">
                  <a:avLst/>
                </a:prstGeom>
              </p:spPr>
            </p:pic>
            <p:pic>
              <p:nvPicPr>
                <p:cNvPr id="102" name="Picture 101">
                  <a:extLst>
                    <a:ext uri="{FF2B5EF4-FFF2-40B4-BE49-F238E27FC236}">
                      <a16:creationId xmlns:a16="http://schemas.microsoft.com/office/drawing/2014/main" id="{01EB150D-5544-4478-BA54-071943236971}"/>
                    </a:ext>
                  </a:extLst>
                </p:cNvPr>
                <p:cNvPicPr>
                  <a:picLocks noChangeAspect="1"/>
                </p:cNvPicPr>
                <p:nvPr/>
              </p:nvPicPr>
              <p:blipFill>
                <a:blip r:embed="rId10"/>
                <a:stretch>
                  <a:fillRect/>
                </a:stretch>
              </p:blipFill>
              <p:spPr>
                <a:xfrm>
                  <a:off x="1651454" y="4364897"/>
                  <a:ext cx="431484" cy="431480"/>
                </a:xfrm>
                <a:prstGeom prst="rect">
                  <a:avLst/>
                </a:prstGeom>
              </p:spPr>
            </p:pic>
            <p:pic>
              <p:nvPicPr>
                <p:cNvPr id="103" name="Picture 102">
                  <a:extLst>
                    <a:ext uri="{FF2B5EF4-FFF2-40B4-BE49-F238E27FC236}">
                      <a16:creationId xmlns:a16="http://schemas.microsoft.com/office/drawing/2014/main" id="{B556ED2D-DEFA-4559-9529-3756D172AEFE}"/>
                    </a:ext>
                  </a:extLst>
                </p:cNvPr>
                <p:cNvPicPr>
                  <a:picLocks noChangeAspect="1"/>
                </p:cNvPicPr>
                <p:nvPr/>
              </p:nvPicPr>
              <p:blipFill>
                <a:blip r:embed="rId10"/>
                <a:stretch>
                  <a:fillRect/>
                </a:stretch>
              </p:blipFill>
              <p:spPr>
                <a:xfrm>
                  <a:off x="2215200" y="4364897"/>
                  <a:ext cx="431484" cy="431480"/>
                </a:xfrm>
                <a:prstGeom prst="rect">
                  <a:avLst/>
                </a:prstGeom>
              </p:spPr>
            </p:pic>
            <p:pic>
              <p:nvPicPr>
                <p:cNvPr id="104" name="Picture 103">
                  <a:extLst>
                    <a:ext uri="{FF2B5EF4-FFF2-40B4-BE49-F238E27FC236}">
                      <a16:creationId xmlns:a16="http://schemas.microsoft.com/office/drawing/2014/main" id="{CAEE313C-A04F-4A2F-B971-84D7BDB70A15}"/>
                    </a:ext>
                  </a:extLst>
                </p:cNvPr>
                <p:cNvPicPr>
                  <a:picLocks noChangeAspect="1"/>
                </p:cNvPicPr>
                <p:nvPr/>
              </p:nvPicPr>
              <p:blipFill>
                <a:blip r:embed="rId10"/>
                <a:stretch>
                  <a:fillRect/>
                </a:stretch>
              </p:blipFill>
              <p:spPr>
                <a:xfrm>
                  <a:off x="2778946" y="4364897"/>
                  <a:ext cx="431484" cy="431480"/>
                </a:xfrm>
                <a:prstGeom prst="rect">
                  <a:avLst/>
                </a:prstGeom>
              </p:spPr>
            </p:pic>
            <p:pic>
              <p:nvPicPr>
                <p:cNvPr id="105" name="Picture 104">
                  <a:extLst>
                    <a:ext uri="{FF2B5EF4-FFF2-40B4-BE49-F238E27FC236}">
                      <a16:creationId xmlns:a16="http://schemas.microsoft.com/office/drawing/2014/main" id="{3B6D35C8-2073-4095-BCA1-328C1DA589E0}"/>
                    </a:ext>
                  </a:extLst>
                </p:cNvPr>
                <p:cNvPicPr>
                  <a:picLocks noChangeAspect="1"/>
                </p:cNvPicPr>
                <p:nvPr/>
              </p:nvPicPr>
              <p:blipFill>
                <a:blip r:embed="rId10"/>
                <a:stretch>
                  <a:fillRect/>
                </a:stretch>
              </p:blipFill>
              <p:spPr>
                <a:xfrm>
                  <a:off x="3950609" y="4364897"/>
                  <a:ext cx="431484" cy="431480"/>
                </a:xfrm>
                <a:prstGeom prst="rect">
                  <a:avLst/>
                </a:prstGeom>
              </p:spPr>
            </p:pic>
            <p:grpSp>
              <p:nvGrpSpPr>
                <p:cNvPr id="106" name="Group 105">
                  <a:extLst>
                    <a:ext uri="{FF2B5EF4-FFF2-40B4-BE49-F238E27FC236}">
                      <a16:creationId xmlns:a16="http://schemas.microsoft.com/office/drawing/2014/main" id="{E2E1688B-C092-47E8-9C5E-8E957353A690}"/>
                    </a:ext>
                  </a:extLst>
                </p:cNvPr>
                <p:cNvGrpSpPr/>
                <p:nvPr/>
              </p:nvGrpSpPr>
              <p:grpSpPr>
                <a:xfrm>
                  <a:off x="3444818" y="4527512"/>
                  <a:ext cx="290514" cy="71909"/>
                  <a:chOff x="5097552" y="-533400"/>
                  <a:chExt cx="290514" cy="71909"/>
                </a:xfrm>
              </p:grpSpPr>
              <p:sp>
                <p:nvSpPr>
                  <p:cNvPr id="107" name="Oval 106">
                    <a:extLst>
                      <a:ext uri="{FF2B5EF4-FFF2-40B4-BE49-F238E27FC236}">
                        <a16:creationId xmlns:a16="http://schemas.microsoft.com/office/drawing/2014/main" id="{C77D4FD2-938D-489F-B140-851643D7B44F}"/>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2AE00261-3AD9-420F-8D91-0A6DED7BE064}"/>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A3DBACEB-F773-4336-82CE-5D87F5A62EDA}"/>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99" name="Picture 98">
                <a:extLst>
                  <a:ext uri="{FF2B5EF4-FFF2-40B4-BE49-F238E27FC236}">
                    <a16:creationId xmlns:a16="http://schemas.microsoft.com/office/drawing/2014/main" id="{4A58C27E-AF8F-462E-AECF-A8FCABAC7756}"/>
                  </a:ext>
                </a:extLst>
              </p:cNvPr>
              <p:cNvPicPr>
                <a:picLocks noChangeAspect="1"/>
              </p:cNvPicPr>
              <p:nvPr/>
            </p:nvPicPr>
            <p:blipFill>
              <a:blip r:embed="rId9"/>
              <a:stretch>
                <a:fillRect/>
              </a:stretch>
            </p:blipFill>
            <p:spPr>
              <a:xfrm>
                <a:off x="3863190" y="4073497"/>
                <a:ext cx="402057" cy="402057"/>
              </a:xfrm>
              <a:prstGeom prst="rect">
                <a:avLst/>
              </a:prstGeom>
            </p:spPr>
          </p:pic>
        </p:grpSp>
        <p:grpSp>
          <p:nvGrpSpPr>
            <p:cNvPr id="85" name="Group 84">
              <a:extLst>
                <a:ext uri="{FF2B5EF4-FFF2-40B4-BE49-F238E27FC236}">
                  <a16:creationId xmlns:a16="http://schemas.microsoft.com/office/drawing/2014/main" id="{454499CD-6105-4837-A634-34CB20DC58A2}"/>
                </a:ext>
              </a:extLst>
            </p:cNvPr>
            <p:cNvGrpSpPr/>
            <p:nvPr/>
          </p:nvGrpSpPr>
          <p:grpSpPr>
            <a:xfrm>
              <a:off x="795982" y="2309313"/>
              <a:ext cx="3780675" cy="804454"/>
              <a:chOff x="484572" y="2842711"/>
              <a:chExt cx="3780675" cy="804454"/>
            </a:xfrm>
          </p:grpSpPr>
          <p:grpSp>
            <p:nvGrpSpPr>
              <p:cNvPr id="86" name="Group 85">
                <a:extLst>
                  <a:ext uri="{FF2B5EF4-FFF2-40B4-BE49-F238E27FC236}">
                    <a16:creationId xmlns:a16="http://schemas.microsoft.com/office/drawing/2014/main" id="{99CB883B-6125-460E-A61F-9562C46840AF}"/>
                  </a:ext>
                </a:extLst>
              </p:cNvPr>
              <p:cNvGrpSpPr/>
              <p:nvPr/>
            </p:nvGrpSpPr>
            <p:grpSpPr>
              <a:xfrm>
                <a:off x="484572" y="3040062"/>
                <a:ext cx="3554179" cy="607103"/>
                <a:chOff x="967021" y="3040062"/>
                <a:chExt cx="3554179" cy="607103"/>
              </a:xfrm>
            </p:grpSpPr>
            <p:sp>
              <p:nvSpPr>
                <p:cNvPr id="88" name="Rectangle 87">
                  <a:extLst>
                    <a:ext uri="{FF2B5EF4-FFF2-40B4-BE49-F238E27FC236}">
                      <a16:creationId xmlns:a16="http://schemas.microsoft.com/office/drawing/2014/main" id="{92E8C392-CC6E-4B50-82D2-78C425ABD92A}"/>
                    </a:ext>
                  </a:extLst>
                </p:cNvPr>
                <p:cNvSpPr/>
                <p:nvPr/>
              </p:nvSpPr>
              <p:spPr bwMode="auto">
                <a:xfrm>
                  <a:off x="967021" y="3040062"/>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9" name="Picture 88">
                  <a:extLst>
                    <a:ext uri="{FF2B5EF4-FFF2-40B4-BE49-F238E27FC236}">
                      <a16:creationId xmlns:a16="http://schemas.microsoft.com/office/drawing/2014/main" id="{D2F03333-AFEA-4537-9644-225298C4D94B}"/>
                    </a:ext>
                  </a:extLst>
                </p:cNvPr>
                <p:cNvPicPr>
                  <a:picLocks noChangeAspect="1"/>
                </p:cNvPicPr>
                <p:nvPr/>
              </p:nvPicPr>
              <p:blipFill>
                <a:blip r:embed="rId10"/>
                <a:stretch>
                  <a:fillRect/>
                </a:stretch>
              </p:blipFill>
              <p:spPr>
                <a:xfrm>
                  <a:off x="1087708" y="3139448"/>
                  <a:ext cx="431484" cy="431480"/>
                </a:xfrm>
                <a:prstGeom prst="rect">
                  <a:avLst/>
                </a:prstGeom>
              </p:spPr>
            </p:pic>
            <p:pic>
              <p:nvPicPr>
                <p:cNvPr id="90" name="Picture 89">
                  <a:extLst>
                    <a:ext uri="{FF2B5EF4-FFF2-40B4-BE49-F238E27FC236}">
                      <a16:creationId xmlns:a16="http://schemas.microsoft.com/office/drawing/2014/main" id="{DF507965-DAF0-4508-A05C-8B56D35D2813}"/>
                    </a:ext>
                  </a:extLst>
                </p:cNvPr>
                <p:cNvPicPr>
                  <a:picLocks noChangeAspect="1"/>
                </p:cNvPicPr>
                <p:nvPr/>
              </p:nvPicPr>
              <p:blipFill>
                <a:blip r:embed="rId10"/>
                <a:stretch>
                  <a:fillRect/>
                </a:stretch>
              </p:blipFill>
              <p:spPr>
                <a:xfrm>
                  <a:off x="1651454" y="3139448"/>
                  <a:ext cx="431484" cy="431480"/>
                </a:xfrm>
                <a:prstGeom prst="rect">
                  <a:avLst/>
                </a:prstGeom>
              </p:spPr>
            </p:pic>
            <p:pic>
              <p:nvPicPr>
                <p:cNvPr id="91" name="Picture 90">
                  <a:extLst>
                    <a:ext uri="{FF2B5EF4-FFF2-40B4-BE49-F238E27FC236}">
                      <a16:creationId xmlns:a16="http://schemas.microsoft.com/office/drawing/2014/main" id="{624EA1E8-9218-4B1C-8133-06AFBF4174BA}"/>
                    </a:ext>
                  </a:extLst>
                </p:cNvPr>
                <p:cNvPicPr>
                  <a:picLocks noChangeAspect="1"/>
                </p:cNvPicPr>
                <p:nvPr/>
              </p:nvPicPr>
              <p:blipFill>
                <a:blip r:embed="rId10"/>
                <a:stretch>
                  <a:fillRect/>
                </a:stretch>
              </p:blipFill>
              <p:spPr>
                <a:xfrm>
                  <a:off x="2215200" y="3139448"/>
                  <a:ext cx="431484" cy="431480"/>
                </a:xfrm>
                <a:prstGeom prst="rect">
                  <a:avLst/>
                </a:prstGeom>
              </p:spPr>
            </p:pic>
            <p:pic>
              <p:nvPicPr>
                <p:cNvPr id="92" name="Picture 91">
                  <a:extLst>
                    <a:ext uri="{FF2B5EF4-FFF2-40B4-BE49-F238E27FC236}">
                      <a16:creationId xmlns:a16="http://schemas.microsoft.com/office/drawing/2014/main" id="{BBB093F0-29C3-453B-83F2-0A2871100CA4}"/>
                    </a:ext>
                  </a:extLst>
                </p:cNvPr>
                <p:cNvPicPr>
                  <a:picLocks noChangeAspect="1"/>
                </p:cNvPicPr>
                <p:nvPr/>
              </p:nvPicPr>
              <p:blipFill>
                <a:blip r:embed="rId10"/>
                <a:stretch>
                  <a:fillRect/>
                </a:stretch>
              </p:blipFill>
              <p:spPr>
                <a:xfrm>
                  <a:off x="2778946" y="3139448"/>
                  <a:ext cx="431484" cy="431480"/>
                </a:xfrm>
                <a:prstGeom prst="rect">
                  <a:avLst/>
                </a:prstGeom>
              </p:spPr>
            </p:pic>
            <p:pic>
              <p:nvPicPr>
                <p:cNvPr id="93" name="Picture 92">
                  <a:extLst>
                    <a:ext uri="{FF2B5EF4-FFF2-40B4-BE49-F238E27FC236}">
                      <a16:creationId xmlns:a16="http://schemas.microsoft.com/office/drawing/2014/main" id="{335FE695-9120-4E44-B2DB-9807C0CB6085}"/>
                    </a:ext>
                  </a:extLst>
                </p:cNvPr>
                <p:cNvPicPr>
                  <a:picLocks noChangeAspect="1"/>
                </p:cNvPicPr>
                <p:nvPr/>
              </p:nvPicPr>
              <p:blipFill>
                <a:blip r:embed="rId10"/>
                <a:stretch>
                  <a:fillRect/>
                </a:stretch>
              </p:blipFill>
              <p:spPr>
                <a:xfrm>
                  <a:off x="3950609" y="3132838"/>
                  <a:ext cx="431484" cy="431480"/>
                </a:xfrm>
                <a:prstGeom prst="rect">
                  <a:avLst/>
                </a:prstGeom>
              </p:spPr>
            </p:pic>
            <p:grpSp>
              <p:nvGrpSpPr>
                <p:cNvPr id="94" name="Group 93">
                  <a:extLst>
                    <a:ext uri="{FF2B5EF4-FFF2-40B4-BE49-F238E27FC236}">
                      <a16:creationId xmlns:a16="http://schemas.microsoft.com/office/drawing/2014/main" id="{0332B44A-4A99-4D56-916E-53967CF43367}"/>
                    </a:ext>
                  </a:extLst>
                </p:cNvPr>
                <p:cNvGrpSpPr/>
                <p:nvPr/>
              </p:nvGrpSpPr>
              <p:grpSpPr>
                <a:xfrm>
                  <a:off x="3444818" y="3319233"/>
                  <a:ext cx="290514" cy="71909"/>
                  <a:chOff x="5097552" y="-533400"/>
                  <a:chExt cx="290514" cy="71909"/>
                </a:xfrm>
              </p:grpSpPr>
              <p:sp>
                <p:nvSpPr>
                  <p:cNvPr id="95" name="Oval 94">
                    <a:extLst>
                      <a:ext uri="{FF2B5EF4-FFF2-40B4-BE49-F238E27FC236}">
                        <a16:creationId xmlns:a16="http://schemas.microsoft.com/office/drawing/2014/main" id="{08D76FDE-F24F-4AC4-98D6-B80A799AF454}"/>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C9D31B5B-CDE9-4DBF-9847-9A7193ABBF56}"/>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2FCE6CC0-4086-4A54-BA72-C3C522B4C014}"/>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87" name="Picture 86">
                <a:extLst>
                  <a:ext uri="{FF2B5EF4-FFF2-40B4-BE49-F238E27FC236}">
                    <a16:creationId xmlns:a16="http://schemas.microsoft.com/office/drawing/2014/main" id="{6164E52D-0AFB-49F3-84FB-F85185D47F36}"/>
                  </a:ext>
                </a:extLst>
              </p:cNvPr>
              <p:cNvPicPr>
                <a:picLocks noChangeAspect="1"/>
              </p:cNvPicPr>
              <p:nvPr/>
            </p:nvPicPr>
            <p:blipFill>
              <a:blip r:embed="rId9"/>
              <a:stretch>
                <a:fillRect/>
              </a:stretch>
            </p:blipFill>
            <p:spPr>
              <a:xfrm>
                <a:off x="3863190" y="2842711"/>
                <a:ext cx="402057" cy="402057"/>
              </a:xfrm>
              <a:prstGeom prst="rect">
                <a:avLst/>
              </a:prstGeom>
            </p:spPr>
          </p:pic>
        </p:grpSp>
      </p:grpSp>
      <p:grpSp>
        <p:nvGrpSpPr>
          <p:cNvPr id="119" name="Group 118">
            <a:extLst>
              <a:ext uri="{FF2B5EF4-FFF2-40B4-BE49-F238E27FC236}">
                <a16:creationId xmlns:a16="http://schemas.microsoft.com/office/drawing/2014/main" id="{FF2A9074-B7A9-44A8-871A-FD0DC61FB669}"/>
              </a:ext>
            </a:extLst>
          </p:cNvPr>
          <p:cNvGrpSpPr/>
          <p:nvPr/>
        </p:nvGrpSpPr>
        <p:grpSpPr>
          <a:xfrm>
            <a:off x="10589730" y="1092316"/>
            <a:ext cx="624034" cy="591647"/>
            <a:chOff x="7997429" y="912040"/>
            <a:chExt cx="1015942" cy="1015942"/>
          </a:xfrm>
        </p:grpSpPr>
        <p:sp>
          <p:nvSpPr>
            <p:cNvPr id="120" name="Oval 119">
              <a:extLst>
                <a:ext uri="{FF2B5EF4-FFF2-40B4-BE49-F238E27FC236}">
                  <a16:creationId xmlns:a16="http://schemas.microsoft.com/office/drawing/2014/main" id="{BD933A77-BAF5-431C-945D-4753DA57DF26}"/>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121" name="globe_2">
              <a:extLst>
                <a:ext uri="{FF2B5EF4-FFF2-40B4-BE49-F238E27FC236}">
                  <a16:creationId xmlns:a16="http://schemas.microsoft.com/office/drawing/2014/main" id="{EC4DA961-FAC9-453B-B7A8-9F2DE8FFCEEA}"/>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22" name="Connector: Elbow 121">
            <a:extLst>
              <a:ext uri="{FF2B5EF4-FFF2-40B4-BE49-F238E27FC236}">
                <a16:creationId xmlns:a16="http://schemas.microsoft.com/office/drawing/2014/main" id="{708E9B82-9479-4495-9F9E-587CAAC64061}"/>
              </a:ext>
            </a:extLst>
          </p:cNvPr>
          <p:cNvCxnSpPr>
            <a:cxnSpLocks/>
            <a:endCxn id="39" idx="0"/>
          </p:cNvCxnSpPr>
          <p:nvPr/>
        </p:nvCxnSpPr>
        <p:spPr>
          <a:xfrm rot="16200000" flipH="1">
            <a:off x="10470025" y="2115681"/>
            <a:ext cx="866702" cy="3261"/>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3F57FAC5-566C-4C67-B3DE-26BF2D643864}"/>
              </a:ext>
            </a:extLst>
          </p:cNvPr>
          <p:cNvPicPr>
            <a:picLocks noChangeAspect="1"/>
          </p:cNvPicPr>
          <p:nvPr/>
        </p:nvPicPr>
        <p:blipFill>
          <a:blip r:embed="rId11"/>
          <a:stretch>
            <a:fillRect/>
          </a:stretch>
        </p:blipFill>
        <p:spPr>
          <a:xfrm>
            <a:off x="10611669" y="1967075"/>
            <a:ext cx="576551" cy="474359"/>
          </a:xfrm>
          <a:prstGeom prst="rect">
            <a:avLst/>
          </a:prstGeom>
        </p:spPr>
      </p:pic>
      <p:pic>
        <p:nvPicPr>
          <p:cNvPr id="124" name="Graphic 123">
            <a:extLst>
              <a:ext uri="{FF2B5EF4-FFF2-40B4-BE49-F238E27FC236}">
                <a16:creationId xmlns:a16="http://schemas.microsoft.com/office/drawing/2014/main" id="{4A367C20-3C70-45AE-83E6-01009991122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5488" y="4033276"/>
            <a:ext cx="502578" cy="413497"/>
          </a:xfrm>
          <a:prstGeom prst="rect">
            <a:avLst/>
          </a:prstGeom>
        </p:spPr>
      </p:pic>
      <p:cxnSp>
        <p:nvCxnSpPr>
          <p:cNvPr id="125" name="Connector: Elbow 124">
            <a:extLst>
              <a:ext uri="{FF2B5EF4-FFF2-40B4-BE49-F238E27FC236}">
                <a16:creationId xmlns:a16="http://schemas.microsoft.com/office/drawing/2014/main" id="{2D643657-9029-4642-B57B-61257554BCBB}"/>
              </a:ext>
            </a:extLst>
          </p:cNvPr>
          <p:cNvCxnSpPr/>
          <p:nvPr/>
        </p:nvCxnSpPr>
        <p:spPr>
          <a:xfrm flipV="1">
            <a:off x="7478683" y="3591490"/>
            <a:ext cx="3103598" cy="788159"/>
          </a:xfrm>
          <a:prstGeom prst="bentConnector3">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58B3FAF-23B7-4523-BC3B-78705BB5D294}"/>
              </a:ext>
            </a:extLst>
          </p:cNvPr>
          <p:cNvCxnSpPr/>
          <p:nvPr/>
        </p:nvCxnSpPr>
        <p:spPr>
          <a:xfrm>
            <a:off x="7472254" y="4566776"/>
            <a:ext cx="3110025" cy="0"/>
          </a:xfrm>
          <a:prstGeom prst="line">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Cylinder 126">
            <a:extLst>
              <a:ext uri="{FF2B5EF4-FFF2-40B4-BE49-F238E27FC236}">
                <a16:creationId xmlns:a16="http://schemas.microsoft.com/office/drawing/2014/main" id="{97783A28-31DF-49D4-A45D-1A9A1A67631F}"/>
              </a:ext>
            </a:extLst>
          </p:cNvPr>
          <p:cNvSpPr/>
          <p:nvPr/>
        </p:nvSpPr>
        <p:spPr bwMode="auto">
          <a:xfrm rot="5400000">
            <a:off x="8900825" y="3092964"/>
            <a:ext cx="140577" cy="2916960"/>
          </a:xfrm>
          <a:prstGeom prst="can">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5A155FA1-6494-4CAE-A955-832A32E7FC19}"/>
              </a:ext>
            </a:extLst>
          </p:cNvPr>
          <p:cNvSpPr/>
          <p:nvPr/>
        </p:nvSpPr>
        <p:spPr bwMode="auto">
          <a:xfrm>
            <a:off x="7550201" y="3503453"/>
            <a:ext cx="2916961" cy="922746"/>
          </a:xfrm>
          <a:custGeom>
            <a:avLst/>
            <a:gdLst>
              <a:gd name="connsiteX0" fmla="*/ 1368458 w 2764156"/>
              <a:gd name="connsiteY0" fmla="*/ 0 h 1062782"/>
              <a:gd name="connsiteX1" fmla="*/ 1368459 w 2764156"/>
              <a:gd name="connsiteY1" fmla="*/ 0 h 1062782"/>
              <a:gd name="connsiteX2" fmla="*/ 1368459 w 2764156"/>
              <a:gd name="connsiteY2" fmla="*/ 0 h 1062782"/>
              <a:gd name="connsiteX3" fmla="*/ 1383457 w 2764156"/>
              <a:gd name="connsiteY3" fmla="*/ 1553 h 1062782"/>
              <a:gd name="connsiteX4" fmla="*/ 2743916 w 2764156"/>
              <a:gd name="connsiteY4" fmla="*/ 1554 h 1062782"/>
              <a:gd name="connsiteX5" fmla="*/ 2743917 w 2764156"/>
              <a:gd name="connsiteY5" fmla="*/ 1553 h 1062782"/>
              <a:gd name="connsiteX6" fmla="*/ 2764156 w 2764156"/>
              <a:gd name="connsiteY6" fmla="*/ 82509 h 1062782"/>
              <a:gd name="connsiteX7" fmla="*/ 2764156 w 2764156"/>
              <a:gd name="connsiteY7" fmla="*/ 82510 h 1062782"/>
              <a:gd name="connsiteX8" fmla="*/ 2764156 w 2764156"/>
              <a:gd name="connsiteY8" fmla="*/ 82510 h 1062782"/>
              <a:gd name="connsiteX9" fmla="*/ 2743917 w 2764156"/>
              <a:gd name="connsiteY9" fmla="*/ 163466 h 1062782"/>
              <a:gd name="connsiteX10" fmla="*/ 1449415 w 2764156"/>
              <a:gd name="connsiteY10" fmla="*/ 163465 h 1062782"/>
              <a:gd name="connsiteX11" fmla="*/ 1449414 w 2764156"/>
              <a:gd name="connsiteY11" fmla="*/ 1042543 h 1062782"/>
              <a:gd name="connsiteX12" fmla="*/ 1368458 w 2764156"/>
              <a:gd name="connsiteY12" fmla="*/ 1062782 h 1062782"/>
              <a:gd name="connsiteX13" fmla="*/ 1336946 w 2764156"/>
              <a:gd name="connsiteY13" fmla="*/ 1061192 h 1062782"/>
              <a:gd name="connsiteX14" fmla="*/ 1325784 w 2764156"/>
              <a:gd name="connsiteY14" fmla="*/ 1058894 h 1062782"/>
              <a:gd name="connsiteX15" fmla="*/ 20239 w 2764156"/>
              <a:gd name="connsiteY15" fmla="*/ 1058893 h 1062782"/>
              <a:gd name="connsiteX16" fmla="*/ 0 w 2764156"/>
              <a:gd name="connsiteY16" fmla="*/ 977937 h 1062782"/>
              <a:gd name="connsiteX17" fmla="*/ 1591 w 2764156"/>
              <a:gd name="connsiteY17" fmla="*/ 946425 h 1062782"/>
              <a:gd name="connsiteX18" fmla="*/ 20239 w 2764156"/>
              <a:gd name="connsiteY18" fmla="*/ 896981 h 1062782"/>
              <a:gd name="connsiteX19" fmla="*/ 1287502 w 2764156"/>
              <a:gd name="connsiteY19" fmla="*/ 896982 h 1062782"/>
              <a:gd name="connsiteX20" fmla="*/ 1287503 w 2764156"/>
              <a:gd name="connsiteY20" fmla="*/ 143562 h 1062782"/>
              <a:gd name="connsiteX21" fmla="*/ 1286091 w 2764156"/>
              <a:gd name="connsiteY21" fmla="*/ 139754 h 1062782"/>
              <a:gd name="connsiteX22" fmla="*/ 1280163 w 2764156"/>
              <a:gd name="connsiteY22" fmla="*/ 82509 h 1062782"/>
              <a:gd name="connsiteX23" fmla="*/ 1281753 w 2764156"/>
              <a:gd name="connsiteY23" fmla="*/ 50997 h 1062782"/>
              <a:gd name="connsiteX24" fmla="*/ 1287503 w 2764156"/>
              <a:gd name="connsiteY24" fmla="*/ 23069 h 1062782"/>
              <a:gd name="connsiteX25" fmla="*/ 1287503 w 2764156"/>
              <a:gd name="connsiteY25" fmla="*/ 20240 h 1062782"/>
              <a:gd name="connsiteX26" fmla="*/ 1287502 w 2764156"/>
              <a:gd name="connsiteY26" fmla="*/ 20239 h 1062782"/>
              <a:gd name="connsiteX27" fmla="*/ 1288169 w 2764156"/>
              <a:gd name="connsiteY27" fmla="*/ 19837 h 1062782"/>
              <a:gd name="connsiteX28" fmla="*/ 1289086 w 2764156"/>
              <a:gd name="connsiteY28" fmla="*/ 15379 h 1062782"/>
              <a:gd name="connsiteX29" fmla="*/ 1300402 w 2764156"/>
              <a:gd name="connsiteY29" fmla="*/ 1553 h 1062782"/>
              <a:gd name="connsiteX30" fmla="*/ 1353461 w 2764156"/>
              <a:gd name="connsiteY30" fmla="*/ 1553 h 106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64156" h="1062782">
                <a:moveTo>
                  <a:pt x="1368458" y="0"/>
                </a:moveTo>
                <a:lnTo>
                  <a:pt x="1368459" y="0"/>
                </a:lnTo>
                <a:lnTo>
                  <a:pt x="1368459" y="0"/>
                </a:lnTo>
                <a:lnTo>
                  <a:pt x="1383457" y="1553"/>
                </a:lnTo>
                <a:lnTo>
                  <a:pt x="2743916" y="1554"/>
                </a:lnTo>
                <a:lnTo>
                  <a:pt x="2743917" y="1553"/>
                </a:lnTo>
                <a:cubicBezTo>
                  <a:pt x="2755095" y="1553"/>
                  <a:pt x="2764156" y="37798"/>
                  <a:pt x="2764156" y="82509"/>
                </a:cubicBezTo>
                <a:lnTo>
                  <a:pt x="2764156" y="82510"/>
                </a:lnTo>
                <a:lnTo>
                  <a:pt x="2764156" y="82510"/>
                </a:lnTo>
                <a:cubicBezTo>
                  <a:pt x="2764156" y="127221"/>
                  <a:pt x="2755095" y="163466"/>
                  <a:pt x="2743917" y="163466"/>
                </a:cubicBezTo>
                <a:lnTo>
                  <a:pt x="1449415" y="163465"/>
                </a:lnTo>
                <a:lnTo>
                  <a:pt x="1449414" y="1042543"/>
                </a:lnTo>
                <a:cubicBezTo>
                  <a:pt x="1449414" y="1053721"/>
                  <a:pt x="1413169" y="1062782"/>
                  <a:pt x="1368458" y="1062782"/>
                </a:cubicBezTo>
                <a:cubicBezTo>
                  <a:pt x="1357280" y="1062782"/>
                  <a:pt x="1346632" y="1062216"/>
                  <a:pt x="1336946" y="1061192"/>
                </a:cubicBezTo>
                <a:lnTo>
                  <a:pt x="1325784" y="1058894"/>
                </a:lnTo>
                <a:lnTo>
                  <a:pt x="20239" y="1058893"/>
                </a:lnTo>
                <a:cubicBezTo>
                  <a:pt x="9061" y="1058893"/>
                  <a:pt x="0" y="1022648"/>
                  <a:pt x="0" y="977937"/>
                </a:cubicBezTo>
                <a:cubicBezTo>
                  <a:pt x="0" y="966759"/>
                  <a:pt x="567" y="956110"/>
                  <a:pt x="1591" y="946425"/>
                </a:cubicBezTo>
                <a:cubicBezTo>
                  <a:pt x="4663" y="917369"/>
                  <a:pt x="11856" y="896981"/>
                  <a:pt x="20239" y="896981"/>
                </a:cubicBezTo>
                <a:lnTo>
                  <a:pt x="1287502" y="896982"/>
                </a:lnTo>
                <a:lnTo>
                  <a:pt x="1287503" y="143562"/>
                </a:lnTo>
                <a:lnTo>
                  <a:pt x="1286091" y="139754"/>
                </a:lnTo>
                <a:cubicBezTo>
                  <a:pt x="1282428" y="125104"/>
                  <a:pt x="1280163" y="104865"/>
                  <a:pt x="1280163" y="82509"/>
                </a:cubicBezTo>
                <a:cubicBezTo>
                  <a:pt x="1280163" y="71331"/>
                  <a:pt x="1280729" y="60683"/>
                  <a:pt x="1281753" y="50997"/>
                </a:cubicBezTo>
                <a:lnTo>
                  <a:pt x="1287503" y="23069"/>
                </a:lnTo>
                <a:lnTo>
                  <a:pt x="1287503" y="20240"/>
                </a:lnTo>
                <a:lnTo>
                  <a:pt x="1287502" y="20239"/>
                </a:lnTo>
                <a:lnTo>
                  <a:pt x="1288169" y="19837"/>
                </a:lnTo>
                <a:lnTo>
                  <a:pt x="1289086" y="15379"/>
                </a:lnTo>
                <a:cubicBezTo>
                  <a:pt x="1292317" y="6650"/>
                  <a:pt x="1296211" y="1553"/>
                  <a:pt x="1300402" y="1553"/>
                </a:cubicBezTo>
                <a:lnTo>
                  <a:pt x="1353461" y="1553"/>
                </a:lnTo>
                <a:close/>
              </a:path>
            </a:pathLst>
          </a:cu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9879EF5B-2BAA-422D-A23C-B8963CBFEC2C}"/>
              </a:ext>
            </a:extLst>
          </p:cNvPr>
          <p:cNvGrpSpPr/>
          <p:nvPr/>
        </p:nvGrpSpPr>
        <p:grpSpPr>
          <a:xfrm>
            <a:off x="5643349" y="1135539"/>
            <a:ext cx="624034" cy="579828"/>
            <a:chOff x="7997429" y="912040"/>
            <a:chExt cx="1015942" cy="1015942"/>
          </a:xfrm>
        </p:grpSpPr>
        <p:sp>
          <p:nvSpPr>
            <p:cNvPr id="130" name="Oval 129">
              <a:extLst>
                <a:ext uri="{FF2B5EF4-FFF2-40B4-BE49-F238E27FC236}">
                  <a16:creationId xmlns:a16="http://schemas.microsoft.com/office/drawing/2014/main" id="{339E3F06-AB8D-4F29-A7AC-12FD56759D54}"/>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131" name="globe_2">
              <a:extLst>
                <a:ext uri="{FF2B5EF4-FFF2-40B4-BE49-F238E27FC236}">
                  <a16:creationId xmlns:a16="http://schemas.microsoft.com/office/drawing/2014/main" id="{9FA418B3-8874-4E29-86F7-D9E641306648}"/>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32" name="Connector: Elbow 131">
            <a:extLst>
              <a:ext uri="{FF2B5EF4-FFF2-40B4-BE49-F238E27FC236}">
                <a16:creationId xmlns:a16="http://schemas.microsoft.com/office/drawing/2014/main" id="{B762638A-FC5E-4BFD-9D7F-96725FA55D89}"/>
              </a:ext>
            </a:extLst>
          </p:cNvPr>
          <p:cNvCxnSpPr>
            <a:cxnSpLocks/>
            <a:stCxn id="130" idx="4"/>
            <a:endCxn id="49" idx="0"/>
          </p:cNvCxnSpPr>
          <p:nvPr/>
        </p:nvCxnSpPr>
        <p:spPr>
          <a:xfrm rot="16200000" flipH="1">
            <a:off x="5677787" y="1992945"/>
            <a:ext cx="555158" cy="1"/>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BD62FDB-5522-41BA-8750-77B7A955F10B}"/>
              </a:ext>
            </a:extLst>
          </p:cNvPr>
          <p:cNvSpPr txBox="1"/>
          <p:nvPr/>
        </p:nvSpPr>
        <p:spPr>
          <a:xfrm>
            <a:off x="4559127" y="1185694"/>
            <a:ext cx="1442162"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Internet</a:t>
            </a:r>
          </a:p>
        </p:txBody>
      </p:sp>
      <p:sp>
        <p:nvSpPr>
          <p:cNvPr id="134" name="TextBox 133">
            <a:extLst>
              <a:ext uri="{FF2B5EF4-FFF2-40B4-BE49-F238E27FC236}">
                <a16:creationId xmlns:a16="http://schemas.microsoft.com/office/drawing/2014/main" id="{3E095A6D-3B4B-4BB9-A171-E09D19EBE0E9}"/>
              </a:ext>
            </a:extLst>
          </p:cNvPr>
          <p:cNvSpPr txBox="1"/>
          <p:nvPr/>
        </p:nvSpPr>
        <p:spPr>
          <a:xfrm>
            <a:off x="9623207" y="1190344"/>
            <a:ext cx="1442162"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Internet</a:t>
            </a:r>
          </a:p>
        </p:txBody>
      </p:sp>
      <p:sp>
        <p:nvSpPr>
          <p:cNvPr id="135" name="TextBox 134">
            <a:extLst>
              <a:ext uri="{FF2B5EF4-FFF2-40B4-BE49-F238E27FC236}">
                <a16:creationId xmlns:a16="http://schemas.microsoft.com/office/drawing/2014/main" id="{7573C11E-675A-432F-98EC-5A6F055FAD36}"/>
              </a:ext>
            </a:extLst>
          </p:cNvPr>
          <p:cNvSpPr txBox="1"/>
          <p:nvPr/>
        </p:nvSpPr>
        <p:spPr>
          <a:xfrm>
            <a:off x="3681368" y="6086839"/>
            <a:ext cx="4577463"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Compute - VNet</a:t>
            </a:r>
          </a:p>
        </p:txBody>
      </p:sp>
      <p:sp>
        <p:nvSpPr>
          <p:cNvPr id="136" name="TextBox 135">
            <a:extLst>
              <a:ext uri="{FF2B5EF4-FFF2-40B4-BE49-F238E27FC236}">
                <a16:creationId xmlns:a16="http://schemas.microsoft.com/office/drawing/2014/main" id="{1D468C39-E376-4DA9-8C3D-7AD5B5360DC1}"/>
              </a:ext>
            </a:extLst>
          </p:cNvPr>
          <p:cNvSpPr txBox="1"/>
          <p:nvPr/>
        </p:nvSpPr>
        <p:spPr>
          <a:xfrm>
            <a:off x="10251603" y="5375280"/>
            <a:ext cx="1388214"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PaaS services</a:t>
            </a:r>
          </a:p>
        </p:txBody>
      </p:sp>
      <p:sp>
        <p:nvSpPr>
          <p:cNvPr id="137" name="TextBox 136">
            <a:extLst>
              <a:ext uri="{FF2B5EF4-FFF2-40B4-BE49-F238E27FC236}">
                <a16:creationId xmlns:a16="http://schemas.microsoft.com/office/drawing/2014/main" id="{FC88D122-AC6A-4B28-9F7E-3DD3B3C49831}"/>
              </a:ext>
            </a:extLst>
          </p:cNvPr>
          <p:cNvSpPr txBox="1"/>
          <p:nvPr/>
        </p:nvSpPr>
        <p:spPr>
          <a:xfrm>
            <a:off x="8258831" y="2912852"/>
            <a:ext cx="1967877" cy="683264"/>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VNet Service Endpoint</a:t>
            </a:r>
          </a:p>
        </p:txBody>
      </p:sp>
      <p:grpSp>
        <p:nvGrpSpPr>
          <p:cNvPr id="84" name="Group 83">
            <a:extLst>
              <a:ext uri="{FF2B5EF4-FFF2-40B4-BE49-F238E27FC236}">
                <a16:creationId xmlns:a16="http://schemas.microsoft.com/office/drawing/2014/main" id="{3322FDD6-0BF5-40C5-B1CF-FE2C798C5B80}"/>
              </a:ext>
            </a:extLst>
          </p:cNvPr>
          <p:cNvGrpSpPr/>
          <p:nvPr/>
        </p:nvGrpSpPr>
        <p:grpSpPr>
          <a:xfrm>
            <a:off x="327669" y="2442490"/>
            <a:ext cx="2885742" cy="849463"/>
            <a:chOff x="327669" y="1902740"/>
            <a:chExt cx="2885742" cy="849463"/>
          </a:xfrm>
        </p:grpSpPr>
        <p:sp>
          <p:nvSpPr>
            <p:cNvPr id="138" name="TextBox 137">
              <a:extLst>
                <a:ext uri="{FF2B5EF4-FFF2-40B4-BE49-F238E27FC236}">
                  <a16:creationId xmlns:a16="http://schemas.microsoft.com/office/drawing/2014/main" id="{3D0B61B4-5028-4EEA-81AE-22EB9422DA43}"/>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139" name="Straight Connector 138">
              <a:extLst>
                <a:ext uri="{FF2B5EF4-FFF2-40B4-BE49-F238E27FC236}">
                  <a16:creationId xmlns:a16="http://schemas.microsoft.com/office/drawing/2014/main" id="{A12EE652-8FCE-4C8A-BB44-2EF0B430CCF5}"/>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0" name="Intelligence" title="Icon of circles connected by crossing lines">
              <a:extLst>
                <a:ext uri="{FF2B5EF4-FFF2-40B4-BE49-F238E27FC236}">
                  <a16:creationId xmlns:a16="http://schemas.microsoft.com/office/drawing/2014/main" id="{1CD5DA89-9BD4-40C0-9050-7B31D4D24CD8}"/>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FA20DD2D-016E-4081-B372-AF62997FDB38}"/>
              </a:ext>
            </a:extLst>
          </p:cNvPr>
          <p:cNvGrpSpPr/>
          <p:nvPr/>
        </p:nvGrpSpPr>
        <p:grpSpPr>
          <a:xfrm>
            <a:off x="355392" y="3771974"/>
            <a:ext cx="2728122" cy="849463"/>
            <a:chOff x="355392" y="4729690"/>
            <a:chExt cx="2728122" cy="849463"/>
          </a:xfrm>
        </p:grpSpPr>
        <p:sp>
          <p:nvSpPr>
            <p:cNvPr id="142" name="TextBox 141">
              <a:extLst>
                <a:ext uri="{FF2B5EF4-FFF2-40B4-BE49-F238E27FC236}">
                  <a16:creationId xmlns:a16="http://schemas.microsoft.com/office/drawing/2014/main" id="{BCD3844D-EB7C-44A1-B051-64AF88D41678}"/>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143" name="Straight Connector 142">
              <a:extLst>
                <a:ext uri="{FF2B5EF4-FFF2-40B4-BE49-F238E27FC236}">
                  <a16:creationId xmlns:a16="http://schemas.microsoft.com/office/drawing/2014/main" id="{7FEF5AF5-7F95-42D9-9B2B-AF17F9C8E2B5}"/>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network" title="Icon of a device or computer network">
              <a:extLst>
                <a:ext uri="{FF2B5EF4-FFF2-40B4-BE49-F238E27FC236}">
                  <a16:creationId xmlns:a16="http://schemas.microsoft.com/office/drawing/2014/main" id="{76C8BC48-2C0B-4075-87C6-1A96F2F9F111}"/>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56E43321-AB10-4415-A477-493A516A6FAF}"/>
              </a:ext>
            </a:extLst>
          </p:cNvPr>
          <p:cNvSpPr/>
          <p:nvPr/>
        </p:nvSpPr>
        <p:spPr bwMode="auto">
          <a:xfrm>
            <a:off x="-24719" y="4765850"/>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5AC549DF-5111-4B4B-AE1D-E182F5AB3A58}"/>
              </a:ext>
            </a:extLst>
          </p:cNvPr>
          <p:cNvGrpSpPr/>
          <p:nvPr/>
        </p:nvGrpSpPr>
        <p:grpSpPr>
          <a:xfrm>
            <a:off x="315232" y="5008691"/>
            <a:ext cx="2709424" cy="600609"/>
            <a:chOff x="315232" y="3489448"/>
            <a:chExt cx="2709424" cy="600609"/>
          </a:xfrm>
        </p:grpSpPr>
        <p:sp>
          <p:nvSpPr>
            <p:cNvPr id="147" name="TextBox 146">
              <a:extLst>
                <a:ext uri="{FF2B5EF4-FFF2-40B4-BE49-F238E27FC236}">
                  <a16:creationId xmlns:a16="http://schemas.microsoft.com/office/drawing/2014/main" id="{0C3CA897-1054-4873-8E89-C51588124E8A}"/>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148" name="Straight Connector 147">
              <a:extLst>
                <a:ext uri="{FF2B5EF4-FFF2-40B4-BE49-F238E27FC236}">
                  <a16:creationId xmlns:a16="http://schemas.microsoft.com/office/drawing/2014/main" id="{4CECB197-66B7-4034-9E71-0689C496DDCA}"/>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cloud" title="Icon of a cloud">
              <a:extLst>
                <a:ext uri="{FF2B5EF4-FFF2-40B4-BE49-F238E27FC236}">
                  <a16:creationId xmlns:a16="http://schemas.microsoft.com/office/drawing/2014/main" id="{BB677C24-2B9F-4005-B431-34765F14810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50" name="Title 5">
            <a:extLst>
              <a:ext uri="{FF2B5EF4-FFF2-40B4-BE49-F238E27FC236}">
                <a16:creationId xmlns:a16="http://schemas.microsoft.com/office/drawing/2014/main" id="{73B6EAAF-58F1-41A5-9B66-657476502518}"/>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154" name="Group 153">
            <a:extLst>
              <a:ext uri="{FF2B5EF4-FFF2-40B4-BE49-F238E27FC236}">
                <a16:creationId xmlns:a16="http://schemas.microsoft.com/office/drawing/2014/main" id="{3E37238A-2276-4193-A7E1-A81A17527F43}"/>
              </a:ext>
            </a:extLst>
          </p:cNvPr>
          <p:cNvGrpSpPr/>
          <p:nvPr/>
        </p:nvGrpSpPr>
        <p:grpSpPr>
          <a:xfrm>
            <a:off x="322755" y="661166"/>
            <a:ext cx="490596" cy="558629"/>
            <a:chOff x="466726" y="1321530"/>
            <a:chExt cx="345724" cy="368082"/>
          </a:xfrm>
        </p:grpSpPr>
        <p:sp>
          <p:nvSpPr>
            <p:cNvPr id="155" name="Shield_EA18">
              <a:extLst>
                <a:ext uri="{FF2B5EF4-FFF2-40B4-BE49-F238E27FC236}">
                  <a16:creationId xmlns:a16="http://schemas.microsoft.com/office/drawing/2014/main" id="{0B5A6674-8181-4C60-B165-DADE41F99DEE}"/>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Lock">
              <a:extLst>
                <a:ext uri="{FF2B5EF4-FFF2-40B4-BE49-F238E27FC236}">
                  <a16:creationId xmlns:a16="http://schemas.microsoft.com/office/drawing/2014/main" id="{200FD7D6-DBCC-462A-90C6-A8AADA969BBE}"/>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992355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43F162-58A0-49E0-A0D2-4667832DDD97}"/>
              </a:ext>
            </a:extLst>
          </p:cNvPr>
          <p:cNvSpPr>
            <a:spLocks noGrp="1"/>
          </p:cNvSpPr>
          <p:nvPr>
            <p:ph type="title"/>
          </p:nvPr>
        </p:nvSpPr>
        <p:spPr>
          <a:xfrm>
            <a:off x="269239" y="2084172"/>
            <a:ext cx="11653523" cy="1162178"/>
          </a:xfrm>
        </p:spPr>
        <p:txBody>
          <a:bodyPr/>
          <a:lstStyle/>
          <a:p>
            <a:r>
              <a:rPr lang="en-US" dirty="0"/>
              <a:t>Expressroute fundamentals</a:t>
            </a:r>
          </a:p>
        </p:txBody>
      </p:sp>
    </p:spTree>
    <p:extLst>
      <p:ext uri="{BB962C8B-B14F-4D97-AF65-F5344CB8AC3E}">
        <p14:creationId xmlns:p14="http://schemas.microsoft.com/office/powerpoint/2010/main" val="687112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Expressroute?</a:t>
            </a:r>
            <a:br>
              <a:rPr lang="en-US" dirty="0"/>
            </a:br>
            <a:r>
              <a:rPr lang="en-US" sz="3200" dirty="0">
                <a:gradFill>
                  <a:gsLst>
                    <a:gs pos="1250">
                      <a:schemeClr val="tx2"/>
                    </a:gs>
                    <a:gs pos="99000">
                      <a:schemeClr val="tx2"/>
                    </a:gs>
                  </a:gsLst>
                  <a:lin ang="5400000" scaled="0"/>
                </a:gradFill>
              </a:rPr>
              <a:t>The need for enterprise-grade connectivity</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3" name="Right Brace 2">
            <a:extLst>
              <a:ext uri="{FF2B5EF4-FFF2-40B4-BE49-F238E27FC236}">
                <a16:creationId xmlns:a16="http://schemas.microsoft.com/office/drawing/2014/main" id="{95575E2B-5F45-42DD-83D5-123C1D086A86}"/>
              </a:ext>
            </a:extLst>
          </p:cNvPr>
          <p:cNvSpPr/>
          <p:nvPr/>
        </p:nvSpPr>
        <p:spPr>
          <a:xfrm>
            <a:off x="7257245" y="2099256"/>
            <a:ext cx="412124" cy="251782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46A02DE-184C-4B74-AB0B-C94D5E307D42}"/>
              </a:ext>
            </a:extLst>
          </p:cNvPr>
          <p:cNvSpPr txBox="1"/>
          <p:nvPr/>
        </p:nvSpPr>
        <p:spPr>
          <a:xfrm>
            <a:off x="7760270" y="2880938"/>
            <a:ext cx="4253391"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Enterprise-grade network; no congestion due to proactive bandwidth provisioning + aggressive traffic engineering (SWAN)</a:t>
            </a:r>
            <a:endPar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7" name="Right Brace 6">
            <a:extLst>
              <a:ext uri="{FF2B5EF4-FFF2-40B4-BE49-F238E27FC236}">
                <a16:creationId xmlns:a16="http://schemas.microsoft.com/office/drawing/2014/main" id="{A20E5F18-8C53-4897-91C5-F501B3BF7386}"/>
              </a:ext>
            </a:extLst>
          </p:cNvPr>
          <p:cNvSpPr/>
          <p:nvPr/>
        </p:nvSpPr>
        <p:spPr>
          <a:xfrm>
            <a:off x="7257245" y="5614034"/>
            <a:ext cx="412124" cy="446523"/>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D8BA8CB-0B5B-442F-8CF6-94912F7F7F5C}"/>
              </a:ext>
            </a:extLst>
          </p:cNvPr>
          <p:cNvSpPr txBox="1"/>
          <p:nvPr/>
        </p:nvSpPr>
        <p:spPr>
          <a:xfrm>
            <a:off x="7669369" y="5470867"/>
            <a:ext cx="4253391"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Private datacenter network, high bandwidth (10, 40, 100 Gb/s)</a:t>
            </a:r>
          </a:p>
        </p:txBody>
      </p:sp>
    </p:spTree>
    <p:extLst>
      <p:ext uri="{BB962C8B-B14F-4D97-AF65-F5344CB8AC3E}">
        <p14:creationId xmlns:p14="http://schemas.microsoft.com/office/powerpoint/2010/main" val="3318812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Expressroute?</a:t>
            </a:r>
            <a:br>
              <a:rPr lang="en-US" dirty="0"/>
            </a:br>
            <a:r>
              <a:rPr lang="en-US" sz="3200" dirty="0">
                <a:gradFill>
                  <a:gsLst>
                    <a:gs pos="1250">
                      <a:schemeClr val="tx2"/>
                    </a:gs>
                    <a:gs pos="99000">
                      <a:schemeClr val="tx2"/>
                    </a:gs>
                  </a:gsLst>
                  <a:lin ang="5400000" scaled="0"/>
                </a:gradFill>
              </a:rPr>
              <a:t>The need for enterprise-grade connectivity</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3" name="Right Brace 2">
            <a:extLst>
              <a:ext uri="{FF2B5EF4-FFF2-40B4-BE49-F238E27FC236}">
                <a16:creationId xmlns:a16="http://schemas.microsoft.com/office/drawing/2014/main" id="{95575E2B-5F45-42DD-83D5-123C1D086A86}"/>
              </a:ext>
            </a:extLst>
          </p:cNvPr>
          <p:cNvSpPr/>
          <p:nvPr/>
        </p:nvSpPr>
        <p:spPr>
          <a:xfrm>
            <a:off x="7257245" y="2099256"/>
            <a:ext cx="412124" cy="251782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46A02DE-184C-4B74-AB0B-C94D5E307D42}"/>
              </a:ext>
            </a:extLst>
          </p:cNvPr>
          <p:cNvSpPr txBox="1"/>
          <p:nvPr/>
        </p:nvSpPr>
        <p:spPr>
          <a:xfrm>
            <a:off x="7760270" y="2880938"/>
            <a:ext cx="4253391"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Enterprise-grade network; no congestion due to proactive bandwidth provisioning + aggressive traffic engineering (SWAN)</a:t>
            </a:r>
            <a:endPar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7" name="Right Brace 6">
            <a:extLst>
              <a:ext uri="{FF2B5EF4-FFF2-40B4-BE49-F238E27FC236}">
                <a16:creationId xmlns:a16="http://schemas.microsoft.com/office/drawing/2014/main" id="{A20E5F18-8C53-4897-91C5-F501B3BF7386}"/>
              </a:ext>
            </a:extLst>
          </p:cNvPr>
          <p:cNvSpPr/>
          <p:nvPr/>
        </p:nvSpPr>
        <p:spPr>
          <a:xfrm>
            <a:off x="7257245" y="5614034"/>
            <a:ext cx="412124" cy="446523"/>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D8BA8CB-0B5B-442F-8CF6-94912F7F7F5C}"/>
              </a:ext>
            </a:extLst>
          </p:cNvPr>
          <p:cNvSpPr txBox="1"/>
          <p:nvPr/>
        </p:nvSpPr>
        <p:spPr>
          <a:xfrm>
            <a:off x="7669369" y="5470867"/>
            <a:ext cx="4253391"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Private datacenter network, high bandwidth (10, 40, 100 Gb/s)</a:t>
            </a:r>
          </a:p>
        </p:txBody>
      </p:sp>
      <p:sp>
        <p:nvSpPr>
          <p:cNvPr id="9" name="Right Brace 8">
            <a:extLst>
              <a:ext uri="{FF2B5EF4-FFF2-40B4-BE49-F238E27FC236}">
                <a16:creationId xmlns:a16="http://schemas.microsoft.com/office/drawing/2014/main" id="{CC994B95-0D76-462F-B9EB-E835128DE090}"/>
              </a:ext>
            </a:extLst>
          </p:cNvPr>
          <p:cNvSpPr/>
          <p:nvPr/>
        </p:nvSpPr>
        <p:spPr>
          <a:xfrm>
            <a:off x="7257245" y="4749127"/>
            <a:ext cx="412124" cy="73285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8EE3D0B3-565A-4334-BC07-D031C7424209}"/>
              </a:ext>
            </a:extLst>
          </p:cNvPr>
          <p:cNvSpPr txBox="1"/>
          <p:nvPr/>
        </p:nvSpPr>
        <p:spPr>
          <a:xfrm>
            <a:off x="7669369" y="4749127"/>
            <a:ext cx="4253391"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1" u="none" strike="noStrike" kern="1200" cap="none" spc="0" normalizeH="0" baseline="0" noProof="0" dirty="0">
                <a:ln>
                  <a:noFill/>
                </a:ln>
                <a:solidFill>
                  <a:srgbClr val="FF0000"/>
                </a:solidFill>
                <a:effectLst/>
                <a:uLnTx/>
                <a:uFillTx/>
                <a:latin typeface="Segoe UI"/>
                <a:ea typeface="+mn-ea"/>
                <a:cs typeface="+mn-cs"/>
              </a:rPr>
              <a:t>Best effort service (unpredictable performance)</a:t>
            </a:r>
          </a:p>
        </p:txBody>
      </p:sp>
      <p:pic>
        <p:nvPicPr>
          <p:cNvPr id="5" name="Picture 4" descr="A close up of a sign&#10;&#10;Description automatically generated">
            <a:extLst>
              <a:ext uri="{FF2B5EF4-FFF2-40B4-BE49-F238E27FC236}">
                <a16:creationId xmlns:a16="http://schemas.microsoft.com/office/drawing/2014/main" id="{90DCAF63-9B9D-417F-853B-CFC58F578B6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14302" y="4847814"/>
            <a:ext cx="608503" cy="535482"/>
          </a:xfrm>
          <a:prstGeom prst="rect">
            <a:avLst/>
          </a:prstGeom>
        </p:spPr>
      </p:pic>
      <p:sp>
        <p:nvSpPr>
          <p:cNvPr id="11" name="TextBox 10">
            <a:extLst>
              <a:ext uri="{FF2B5EF4-FFF2-40B4-BE49-F238E27FC236}">
                <a16:creationId xmlns:a16="http://schemas.microsoft.com/office/drawing/2014/main" id="{33EEA074-32CF-493B-8084-ADF632AA4D2A}"/>
              </a:ext>
            </a:extLst>
          </p:cNvPr>
          <p:cNvSpPr txBox="1"/>
          <p:nvPr/>
        </p:nvSpPr>
        <p:spPr>
          <a:xfrm>
            <a:off x="2199409" y="6858000"/>
            <a:ext cx="7793182"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505050"/>
                </a:solidFill>
                <a:effectLst/>
                <a:uLnTx/>
                <a:uFillTx/>
                <a:latin typeface="Segoe UI"/>
                <a:ea typeface="+mn-ea"/>
                <a:cs typeface="+mn-cs"/>
                <a:hlinkClick r:id="rId5" tooltip="https://fr.wikipedia.org/wiki/Panneau_de_signalisation_de_danger_en_France"/>
              </a:rPr>
              <a:t>This Photo</a:t>
            </a:r>
            <a:r>
              <a:rPr kumimoji="0" lang="it-IT" sz="900" b="0" i="0" u="none" strike="noStrike" kern="1200" cap="none" spc="0" normalizeH="0" baseline="0" noProof="0">
                <a:ln>
                  <a:noFill/>
                </a:ln>
                <a:solidFill>
                  <a:srgbClr val="505050"/>
                </a:solidFill>
                <a:effectLst/>
                <a:uLnTx/>
                <a:uFillTx/>
                <a:latin typeface="Segoe UI"/>
                <a:ea typeface="+mn-ea"/>
                <a:cs typeface="+mn-cs"/>
              </a:rPr>
              <a:t> by Unknown Author is licensed under </a:t>
            </a:r>
            <a:r>
              <a:rPr kumimoji="0" lang="it-IT" sz="900" b="0" i="0" u="none" strike="noStrike" kern="1200" cap="none" spc="0" normalizeH="0" baseline="0" noProof="0">
                <a:ln>
                  <a:noFill/>
                </a:ln>
                <a:solidFill>
                  <a:srgbClr val="505050"/>
                </a:solidFill>
                <a:effectLst/>
                <a:uLnTx/>
                <a:uFillTx/>
                <a:latin typeface="Segoe UI"/>
                <a:ea typeface="+mn-ea"/>
                <a:cs typeface="+mn-cs"/>
                <a:hlinkClick r:id="rId6" tooltip="https://creativecommons.org/licenses/by-sa/3.0/"/>
              </a:rPr>
              <a:t>CC BY-SA</a:t>
            </a:r>
            <a:endParaRPr kumimoji="0" lang="it-IT" sz="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50129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7A6285F-C1EE-4E87-97E4-35D879AEBBAC}"/>
              </a:ext>
            </a:extLst>
          </p:cNvPr>
          <p:cNvSpPr/>
          <p:nvPr/>
        </p:nvSpPr>
        <p:spPr>
          <a:xfrm>
            <a:off x="7585656" y="5221169"/>
            <a:ext cx="4156709" cy="402634"/>
          </a:xfrm>
          <a:prstGeom prst="rect">
            <a:avLst/>
          </a:prstGeom>
        </p:spPr>
        <p:txBody>
          <a:bodyPr vert="horz" wrap="square" lIns="143428" tIns="89642" rIns="143428" bIns="89642" rtlCol="0">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Microsoft Enterprise Edge (MSEE) routers</a:t>
            </a:r>
            <a:endPar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cxnSp>
        <p:nvCxnSpPr>
          <p:cNvPr id="44" name="Straight Arrow Connector 43">
            <a:extLst>
              <a:ext uri="{FF2B5EF4-FFF2-40B4-BE49-F238E27FC236}">
                <a16:creationId xmlns:a16="http://schemas.microsoft.com/office/drawing/2014/main" id="{CF102789-CC3C-4A90-BE07-0EAA5D96C497}"/>
              </a:ext>
            </a:extLst>
          </p:cNvPr>
          <p:cNvCxnSpPr>
            <a:cxnSpLocks/>
            <a:stCxn id="42" idx="0"/>
            <a:endCxn id="18" idx="3"/>
          </p:cNvCxnSpPr>
          <p:nvPr/>
        </p:nvCxnSpPr>
        <p:spPr>
          <a:xfrm flipH="1" flipV="1">
            <a:off x="8259768" y="4347092"/>
            <a:ext cx="1404243" cy="8740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7150F83-236C-4182-8B5D-CD8B63EFF4BB}"/>
              </a:ext>
            </a:extLst>
          </p:cNvPr>
          <p:cNvCxnSpPr>
            <a:cxnSpLocks/>
            <a:stCxn id="42" idx="0"/>
            <a:endCxn id="14" idx="3"/>
          </p:cNvCxnSpPr>
          <p:nvPr/>
        </p:nvCxnSpPr>
        <p:spPr>
          <a:xfrm flipH="1" flipV="1">
            <a:off x="8244131" y="4008416"/>
            <a:ext cx="1419880" cy="12127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7F22ABD6-AB5B-4810-844E-295FBA893C32}"/>
              </a:ext>
            </a:extLst>
          </p:cNvPr>
          <p:cNvSpPr/>
          <p:nvPr/>
        </p:nvSpPr>
        <p:spPr>
          <a:xfrm>
            <a:off x="8493560" y="1663689"/>
            <a:ext cx="2969692" cy="402634"/>
          </a:xfrm>
          <a:prstGeom prst="rect">
            <a:avLst/>
          </a:prstGeom>
        </p:spPr>
        <p:txBody>
          <a:bodyPr vert="horz" wrap="square" lIns="143428" tIns="89642" rIns="143428" bIns="89642" rtlCol="0">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Expressroute peering location</a:t>
            </a:r>
            <a:endPar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cxnSp>
        <p:nvCxnSpPr>
          <p:cNvPr id="57" name="Straight Arrow Connector 56">
            <a:extLst>
              <a:ext uri="{FF2B5EF4-FFF2-40B4-BE49-F238E27FC236}">
                <a16:creationId xmlns:a16="http://schemas.microsoft.com/office/drawing/2014/main" id="{85282E4E-000A-45F9-846F-B067B7A1A5BE}"/>
              </a:ext>
            </a:extLst>
          </p:cNvPr>
          <p:cNvCxnSpPr>
            <a:cxnSpLocks/>
            <a:stCxn id="56" idx="2"/>
          </p:cNvCxnSpPr>
          <p:nvPr/>
        </p:nvCxnSpPr>
        <p:spPr>
          <a:xfrm flipH="1">
            <a:off x="9617310" y="2066323"/>
            <a:ext cx="361096" cy="724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837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8823C1FA-EF94-4775-8CB4-697E908D5E6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B6DB8DC-2CAB-48DD-BBA0-5AB99766C247}"/>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3" name="Rectangle 22">
            <a:extLst>
              <a:ext uri="{FF2B5EF4-FFF2-40B4-BE49-F238E27FC236}">
                <a16:creationId xmlns:a16="http://schemas.microsoft.com/office/drawing/2014/main" id="{C2D3C340-970E-4410-BC84-A383831189BE}"/>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4" name="Picture 23" descr="&lt;strong&gt;Router&lt;/strong&gt; by juanjo">
            <a:extLst>
              <a:ext uri="{FF2B5EF4-FFF2-40B4-BE49-F238E27FC236}">
                <a16:creationId xmlns:a16="http://schemas.microsoft.com/office/drawing/2014/main" id="{128B1F77-B364-48C5-AAC2-BD5873589E36}"/>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6" name="Rectangle 25">
            <a:extLst>
              <a:ext uri="{FF2B5EF4-FFF2-40B4-BE49-F238E27FC236}">
                <a16:creationId xmlns:a16="http://schemas.microsoft.com/office/drawing/2014/main" id="{45DD0D4E-69C7-4210-8133-D0849C971584}"/>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descr="&lt;strong&gt;Router&lt;/strong&gt; by juanjo">
            <a:extLst>
              <a:ext uri="{FF2B5EF4-FFF2-40B4-BE49-F238E27FC236}">
                <a16:creationId xmlns:a16="http://schemas.microsoft.com/office/drawing/2014/main" id="{622EE2F5-6615-470E-8F65-602C980681F2}"/>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19" name="Picture 18" descr="&lt;strong&gt;Router&lt;/strong&gt; by juanjo">
            <a:extLst>
              <a:ext uri="{FF2B5EF4-FFF2-40B4-BE49-F238E27FC236}">
                <a16:creationId xmlns:a16="http://schemas.microsoft.com/office/drawing/2014/main" id="{F8D910F7-0D43-475E-A132-CBCB87082F8C}"/>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2" name="Picture 21" descr="&lt;strong&gt;Router&lt;/strong&gt; by juanjo">
            <a:extLst>
              <a:ext uri="{FF2B5EF4-FFF2-40B4-BE49-F238E27FC236}">
                <a16:creationId xmlns:a16="http://schemas.microsoft.com/office/drawing/2014/main" id="{1D638534-04C4-45CE-9C63-7F6E719E9450}"/>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5" name="Picture 24" descr="&lt;strong&gt;Router&lt;/strong&gt; by juanjo">
            <a:extLst>
              <a:ext uri="{FF2B5EF4-FFF2-40B4-BE49-F238E27FC236}">
                <a16:creationId xmlns:a16="http://schemas.microsoft.com/office/drawing/2014/main" id="{E112859E-9A48-4EB7-A736-FD9FB9E82657}"/>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267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8823C1FA-EF94-4775-8CB4-697E908D5E6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B6DB8DC-2CAB-48DD-BBA0-5AB99766C247}"/>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3" name="Rectangle 22">
            <a:extLst>
              <a:ext uri="{FF2B5EF4-FFF2-40B4-BE49-F238E27FC236}">
                <a16:creationId xmlns:a16="http://schemas.microsoft.com/office/drawing/2014/main" id="{C2D3C340-970E-4410-BC84-A383831189BE}"/>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4" name="Picture 23" descr="&lt;strong&gt;Router&lt;/strong&gt; by juanjo">
            <a:extLst>
              <a:ext uri="{FF2B5EF4-FFF2-40B4-BE49-F238E27FC236}">
                <a16:creationId xmlns:a16="http://schemas.microsoft.com/office/drawing/2014/main" id="{128B1F77-B364-48C5-AAC2-BD5873589E36}"/>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6" name="Rectangle 25">
            <a:extLst>
              <a:ext uri="{FF2B5EF4-FFF2-40B4-BE49-F238E27FC236}">
                <a16:creationId xmlns:a16="http://schemas.microsoft.com/office/drawing/2014/main" id="{45DD0D4E-69C7-4210-8133-D0849C971584}"/>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descr="&lt;strong&gt;Router&lt;/strong&gt; by juanjo">
            <a:extLst>
              <a:ext uri="{FF2B5EF4-FFF2-40B4-BE49-F238E27FC236}">
                <a16:creationId xmlns:a16="http://schemas.microsoft.com/office/drawing/2014/main" id="{622EE2F5-6615-470E-8F65-602C980681F2}"/>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19" name="Picture 18" descr="&lt;strong&gt;Router&lt;/strong&gt; by juanjo">
            <a:extLst>
              <a:ext uri="{FF2B5EF4-FFF2-40B4-BE49-F238E27FC236}">
                <a16:creationId xmlns:a16="http://schemas.microsoft.com/office/drawing/2014/main" id="{F8D910F7-0D43-475E-A132-CBCB87082F8C}"/>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2" name="Picture 21" descr="&lt;strong&gt;Router&lt;/strong&gt; by juanjo">
            <a:extLst>
              <a:ext uri="{FF2B5EF4-FFF2-40B4-BE49-F238E27FC236}">
                <a16:creationId xmlns:a16="http://schemas.microsoft.com/office/drawing/2014/main" id="{1D638534-04C4-45CE-9C63-7F6E719E9450}"/>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5" name="Picture 24" descr="&lt;strong&gt;Router&lt;/strong&gt; by juanjo">
            <a:extLst>
              <a:ext uri="{FF2B5EF4-FFF2-40B4-BE49-F238E27FC236}">
                <a16:creationId xmlns:a16="http://schemas.microsoft.com/office/drawing/2014/main" id="{E112859E-9A48-4EB7-A736-FD9FB9E82657}"/>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03CA144-E0FD-479C-B373-EA44ACB2BDAE}"/>
              </a:ext>
            </a:extLst>
          </p:cNvPr>
          <p:cNvCxnSpPr>
            <a:cxnSpLocks/>
            <a:stCxn id="16"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A1921F2-7DD3-4F68-A206-FF9C60CE60DF}"/>
              </a:ext>
            </a:extLst>
          </p:cNvPr>
          <p:cNvCxnSpPr>
            <a:cxnSpLocks/>
            <a:stCxn id="16" idx="0"/>
            <a:endCxn id="23" idx="0"/>
          </p:cNvCxnSpPr>
          <p:nvPr/>
        </p:nvCxnSpPr>
        <p:spPr>
          <a:xfrm rot="5400000" flipH="1" flipV="1">
            <a:off x="8670871" y="2916815"/>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CD50880-1F9F-4B90-ADD8-7F1D6B6A6FAA}"/>
              </a:ext>
            </a:extLst>
          </p:cNvPr>
          <p:cNvCxnSpPr>
            <a:cxnSpLocks/>
            <a:stCxn id="26" idx="0"/>
            <a:endCxn id="16"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84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301378" cy="899665"/>
          </a:xfrm>
        </p:spPr>
        <p:txBody>
          <a:bodyPr/>
          <a:lstStyle/>
          <a:p>
            <a:r>
              <a:rPr lang="en-US" sz="4000">
                <a:solidFill>
                  <a:schemeClr val="bg1"/>
                </a:solidFill>
              </a:rPr>
              <a:t>Robust networking infrastructure services </a:t>
            </a:r>
          </a:p>
        </p:txBody>
      </p:sp>
      <p:grpSp>
        <p:nvGrpSpPr>
          <p:cNvPr id="3" name="Group 2">
            <a:extLst>
              <a:ext uri="{FF2B5EF4-FFF2-40B4-BE49-F238E27FC236}">
                <a16:creationId xmlns:a16="http://schemas.microsoft.com/office/drawing/2014/main" id="{F1B54248-D6D9-4126-ADAD-B1FB7F615C63}"/>
              </a:ext>
            </a:extLst>
          </p:cNvPr>
          <p:cNvGrpSpPr/>
          <p:nvPr/>
        </p:nvGrpSpPr>
        <p:grpSpPr>
          <a:xfrm>
            <a:off x="6556820" y="379792"/>
            <a:ext cx="2286000" cy="1993432"/>
            <a:chOff x="6556820" y="379792"/>
            <a:chExt cx="2286000" cy="1993432"/>
          </a:xfrm>
        </p:grpSpPr>
        <p:sp>
          <p:nvSpPr>
            <p:cNvPr id="7" name="TextBox 6">
              <a:extLst>
                <a:ext uri="{FF2B5EF4-FFF2-40B4-BE49-F238E27FC236}">
                  <a16:creationId xmlns:a16="http://schemas.microsoft.com/office/drawing/2014/main" id="{EE87CACE-0DFE-4CE1-90FC-6D5D583EAF77}"/>
                </a:ext>
              </a:extLst>
            </p:cNvPr>
            <p:cNvSpPr txBox="1"/>
            <p:nvPr/>
          </p:nvSpPr>
          <p:spPr>
            <a:xfrm>
              <a:off x="6556820" y="1042819"/>
              <a:ext cx="2286000" cy="13304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Load Balancer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Deliver high availability and network performance to your applications</a:t>
              </a:r>
            </a:p>
          </p:txBody>
        </p:sp>
        <p:pic>
          <p:nvPicPr>
            <p:cNvPr id="54" name="Picture 53">
              <a:extLst>
                <a:ext uri="{FF2B5EF4-FFF2-40B4-BE49-F238E27FC236}">
                  <a16:creationId xmlns:a16="http://schemas.microsoft.com/office/drawing/2014/main" id="{CD58385A-1F44-4C7D-8917-EA3501F2BAE2}"/>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16654" y="379792"/>
              <a:ext cx="566331" cy="566331"/>
            </a:xfrm>
            <a:prstGeom prst="rect">
              <a:avLst/>
            </a:prstGeom>
          </p:spPr>
        </p:pic>
      </p:grpSp>
      <p:grpSp>
        <p:nvGrpSpPr>
          <p:cNvPr id="17" name="Group 16">
            <a:extLst>
              <a:ext uri="{FF2B5EF4-FFF2-40B4-BE49-F238E27FC236}">
                <a16:creationId xmlns:a16="http://schemas.microsoft.com/office/drawing/2014/main" id="{D9FE383B-73B5-4C21-BBC9-7A71E110CB09}"/>
              </a:ext>
            </a:extLst>
          </p:cNvPr>
          <p:cNvGrpSpPr/>
          <p:nvPr/>
        </p:nvGrpSpPr>
        <p:grpSpPr>
          <a:xfrm>
            <a:off x="9736899" y="2854536"/>
            <a:ext cx="2286000" cy="1997709"/>
            <a:chOff x="9807941" y="2933445"/>
            <a:chExt cx="2286000" cy="1997709"/>
          </a:xfrm>
        </p:grpSpPr>
        <p:sp>
          <p:nvSpPr>
            <p:cNvPr id="11" name="TextBox 10">
              <a:extLst>
                <a:ext uri="{FF2B5EF4-FFF2-40B4-BE49-F238E27FC236}">
                  <a16:creationId xmlns:a16="http://schemas.microsoft.com/office/drawing/2014/main" id="{DA73D96E-4DBB-4747-9ED2-BB7EEBEE309C}"/>
                </a:ext>
              </a:extLst>
            </p:cNvPr>
            <p:cNvSpPr txBox="1"/>
            <p:nvPr/>
          </p:nvSpPr>
          <p:spPr>
            <a:xfrm>
              <a:off x="9807941" y="3600749"/>
              <a:ext cx="2286000" cy="13304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Content Delivery Network</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Ensure secure, reliable content delivery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with broad global reach</a:t>
              </a:r>
            </a:p>
          </p:txBody>
        </p:sp>
        <p:pic>
          <p:nvPicPr>
            <p:cNvPr id="55" name="Picture 54">
              <a:extLst>
                <a:ext uri="{FF2B5EF4-FFF2-40B4-BE49-F238E27FC236}">
                  <a16:creationId xmlns:a16="http://schemas.microsoft.com/office/drawing/2014/main" id="{0AE61A9D-C890-4EED-949F-B824220D19BE}"/>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62747" y="2933445"/>
              <a:ext cx="667307" cy="667304"/>
            </a:xfrm>
            <a:prstGeom prst="rect">
              <a:avLst/>
            </a:prstGeom>
          </p:spPr>
        </p:pic>
      </p:grpSp>
      <p:grpSp>
        <p:nvGrpSpPr>
          <p:cNvPr id="13" name="Group 12">
            <a:extLst>
              <a:ext uri="{FF2B5EF4-FFF2-40B4-BE49-F238E27FC236}">
                <a16:creationId xmlns:a16="http://schemas.microsoft.com/office/drawing/2014/main" id="{BD526D3B-E83B-429F-9456-9BA8ABA0CD12}"/>
              </a:ext>
            </a:extLst>
          </p:cNvPr>
          <p:cNvGrpSpPr/>
          <p:nvPr/>
        </p:nvGrpSpPr>
        <p:grpSpPr>
          <a:xfrm>
            <a:off x="8688161" y="379791"/>
            <a:ext cx="2286000" cy="2264276"/>
            <a:chOff x="8688161" y="379791"/>
            <a:chExt cx="2286000" cy="2264276"/>
          </a:xfrm>
        </p:grpSpPr>
        <p:sp>
          <p:nvSpPr>
            <p:cNvPr id="10" name="TextBox 9">
              <a:extLst>
                <a:ext uri="{FF2B5EF4-FFF2-40B4-BE49-F238E27FC236}">
                  <a16:creationId xmlns:a16="http://schemas.microsoft.com/office/drawing/2014/main" id="{1D3068DD-705F-4679-8556-21CC372D213C}"/>
                </a:ext>
              </a:extLst>
            </p:cNvPr>
            <p:cNvSpPr txBox="1"/>
            <p:nvPr/>
          </p:nvSpPr>
          <p:spPr>
            <a:xfrm>
              <a:off x="8688161" y="1042819"/>
              <a:ext cx="2286000" cy="1601248"/>
            </a:xfrm>
            <a:prstGeom prst="rect">
              <a:avLst/>
            </a:prstGeom>
            <a:noFill/>
          </p:spPr>
          <p:txBody>
            <a:bodyPr wrap="square" lIns="175761" tIns="140609" rIns="175761" bIns="140609" rtlCol="0" anchor="t">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 Gateway/WAF</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Build scalable and highly-available web front ends in Azure </a:t>
              </a:r>
            </a:p>
            <a:p>
              <a:pPr marL="0" marR="0" lvl="0" indent="0" algn="ctr" defTabSz="896354" rtl="0" eaLnBrk="1" fontAlgn="auto" latinLnBrk="0" hangingPunct="1">
                <a:lnSpc>
                  <a:spcPct val="90000"/>
                </a:lnSpc>
                <a:spcBef>
                  <a:spcPts val="0"/>
                </a:spcBef>
                <a:spcAft>
                  <a:spcPts val="576"/>
                </a:spcAft>
                <a:buClrTx/>
                <a:buSzTx/>
                <a:buFontTx/>
                <a:buNone/>
                <a:tabLst/>
                <a:defRPr/>
              </a:pPr>
              <a:endParaRPr kumimoji="0" lang="en-US" sz="1400" b="1" i="0" u="none" strike="noStrike" kern="1200" cap="none" spc="0" normalizeH="0" baseline="0" noProof="0">
                <a:ln>
                  <a:noFill/>
                </a:ln>
                <a:solidFill>
                  <a:srgbClr val="3E3D4D"/>
                </a:solidFill>
                <a:effectLst/>
                <a:uLnTx/>
                <a:uFillTx/>
                <a:latin typeface="Segoe UI"/>
                <a:ea typeface="+mn-ea"/>
                <a:cs typeface="Segoe UI" panose="020B0502040204020203" pitchFamily="34" charset="0"/>
              </a:endParaRPr>
            </a:p>
          </p:txBody>
        </p:sp>
        <p:pic>
          <p:nvPicPr>
            <p:cNvPr id="56" name="Picture 55">
              <a:extLst>
                <a:ext uri="{FF2B5EF4-FFF2-40B4-BE49-F238E27FC236}">
                  <a16:creationId xmlns:a16="http://schemas.microsoft.com/office/drawing/2014/main" id="{C773601B-EE21-44C8-81EF-6F817438BC1E}"/>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560680" y="379791"/>
              <a:ext cx="566331" cy="566331"/>
            </a:xfrm>
            <a:prstGeom prst="rect">
              <a:avLst/>
            </a:prstGeom>
          </p:spPr>
        </p:pic>
      </p:grpSp>
      <p:grpSp>
        <p:nvGrpSpPr>
          <p:cNvPr id="16" name="Group 15">
            <a:extLst>
              <a:ext uri="{FF2B5EF4-FFF2-40B4-BE49-F238E27FC236}">
                <a16:creationId xmlns:a16="http://schemas.microsoft.com/office/drawing/2014/main" id="{875759BB-C12E-4FFA-A1D2-B92B5E00272C}"/>
              </a:ext>
            </a:extLst>
          </p:cNvPr>
          <p:cNvGrpSpPr/>
          <p:nvPr/>
        </p:nvGrpSpPr>
        <p:grpSpPr>
          <a:xfrm>
            <a:off x="7557846" y="2956062"/>
            <a:ext cx="2286000" cy="1595231"/>
            <a:chOff x="7557846" y="2956062"/>
            <a:chExt cx="2286000" cy="1595231"/>
          </a:xfrm>
        </p:grpSpPr>
        <p:sp>
          <p:nvSpPr>
            <p:cNvPr id="8" name="TextBox 7">
              <a:extLst>
                <a:ext uri="{FF2B5EF4-FFF2-40B4-BE49-F238E27FC236}">
                  <a16:creationId xmlns:a16="http://schemas.microsoft.com/office/drawing/2014/main" id="{5F5AFAC7-8CBD-40A4-86B6-995E0D357E20}"/>
                </a:ext>
              </a:extLst>
            </p:cNvPr>
            <p:cNvSpPr txBox="1"/>
            <p:nvPr/>
          </p:nvSpPr>
          <p:spPr>
            <a:xfrm>
              <a:off x="7557846" y="3608687"/>
              <a:ext cx="2286000" cy="942606"/>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DNS</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Host your DNS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domain in Azure</a:t>
              </a:r>
            </a:p>
          </p:txBody>
        </p:sp>
        <p:pic>
          <p:nvPicPr>
            <p:cNvPr id="57" name="Picture 56">
              <a:extLst>
                <a:ext uri="{FF2B5EF4-FFF2-40B4-BE49-F238E27FC236}">
                  <a16:creationId xmlns:a16="http://schemas.microsoft.com/office/drawing/2014/main" id="{74F7E149-3253-4847-BA26-58AB34F6C414}"/>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404995" y="2956062"/>
              <a:ext cx="566331" cy="566331"/>
            </a:xfrm>
            <a:prstGeom prst="rect">
              <a:avLst/>
            </a:prstGeom>
          </p:spPr>
        </p:pic>
      </p:grpSp>
      <p:grpSp>
        <p:nvGrpSpPr>
          <p:cNvPr id="18" name="Group 17">
            <a:extLst>
              <a:ext uri="{FF2B5EF4-FFF2-40B4-BE49-F238E27FC236}">
                <a16:creationId xmlns:a16="http://schemas.microsoft.com/office/drawing/2014/main" id="{C7463F65-1951-4170-A02E-F3AE1368929B}"/>
              </a:ext>
            </a:extLst>
          </p:cNvPr>
          <p:cNvGrpSpPr/>
          <p:nvPr/>
        </p:nvGrpSpPr>
        <p:grpSpPr>
          <a:xfrm>
            <a:off x="4425478" y="5107280"/>
            <a:ext cx="2286000" cy="1800106"/>
            <a:chOff x="4425478" y="5107280"/>
            <a:chExt cx="2286000" cy="1800106"/>
          </a:xfrm>
        </p:grpSpPr>
        <p:sp>
          <p:nvSpPr>
            <p:cNvPr id="6" name="TextBox 5">
              <a:extLst>
                <a:ext uri="{FF2B5EF4-FFF2-40B4-BE49-F238E27FC236}">
                  <a16:creationId xmlns:a16="http://schemas.microsoft.com/office/drawing/2014/main" id="{073AA9B7-EB44-4496-B816-155F764895E1}"/>
                </a:ext>
              </a:extLst>
            </p:cNvPr>
            <p:cNvSpPr txBox="1"/>
            <p:nvPr/>
          </p:nvSpPr>
          <p:spPr>
            <a:xfrm>
              <a:off x="4425478"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Traffic Manager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Route incoming traffic for high performance and availability</a:t>
              </a:r>
            </a:p>
          </p:txBody>
        </p:sp>
        <p:pic>
          <p:nvPicPr>
            <p:cNvPr id="58" name="Picture 57">
              <a:extLst>
                <a:ext uri="{FF2B5EF4-FFF2-40B4-BE49-F238E27FC236}">
                  <a16:creationId xmlns:a16="http://schemas.microsoft.com/office/drawing/2014/main" id="{CF98883C-8500-4CDE-9A1D-408AAD5EBD44}"/>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5312" y="5107280"/>
              <a:ext cx="566331" cy="566329"/>
            </a:xfrm>
            <a:prstGeom prst="rect">
              <a:avLst/>
            </a:prstGeom>
          </p:spPr>
        </p:pic>
      </p:grpSp>
      <p:grpSp>
        <p:nvGrpSpPr>
          <p:cNvPr id="2" name="Group 1">
            <a:extLst>
              <a:ext uri="{FF2B5EF4-FFF2-40B4-BE49-F238E27FC236}">
                <a16:creationId xmlns:a16="http://schemas.microsoft.com/office/drawing/2014/main" id="{97BAEF22-612C-4FA7-BA30-0DC4F230DA78}"/>
              </a:ext>
            </a:extLst>
          </p:cNvPr>
          <p:cNvGrpSpPr/>
          <p:nvPr/>
        </p:nvGrpSpPr>
        <p:grpSpPr>
          <a:xfrm>
            <a:off x="4269716" y="353306"/>
            <a:ext cx="2286000" cy="2284532"/>
            <a:chOff x="4425478" y="476490"/>
            <a:chExt cx="2286000" cy="2284532"/>
          </a:xfrm>
        </p:grpSpPr>
        <p:sp>
          <p:nvSpPr>
            <p:cNvPr id="4" name="TextBox 3">
              <a:extLst>
                <a:ext uri="{FF2B5EF4-FFF2-40B4-BE49-F238E27FC236}">
                  <a16:creationId xmlns:a16="http://schemas.microsoft.com/office/drawing/2014/main" id="{F031BA82-8C7D-404E-B1D5-62C73050357C}"/>
                </a:ext>
              </a:extLst>
            </p:cNvPr>
            <p:cNvSpPr txBox="1"/>
            <p:nvPr/>
          </p:nvSpPr>
          <p:spPr>
            <a:xfrm>
              <a:off x="4425478" y="1042819"/>
              <a:ext cx="2286000" cy="1718203"/>
            </a:xfrm>
            <a:prstGeom prst="rect">
              <a:avLst/>
            </a:prstGeom>
            <a:noFill/>
          </p:spPr>
          <p:txBody>
            <a:bodyPr wrap="square" lIns="175761" tIns="140609" rIns="175761" bIns="140609" rtlCol="0" anchor="t">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Network</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Provision private networks, optionally connect to on premise datacenters. NSG, User Defined Routes, &amp; IP addresses.</a:t>
              </a:r>
            </a:p>
          </p:txBody>
        </p:sp>
        <p:pic>
          <p:nvPicPr>
            <p:cNvPr id="59" name="Picture 58">
              <a:extLst>
                <a:ext uri="{FF2B5EF4-FFF2-40B4-BE49-F238E27FC236}">
                  <a16:creationId xmlns:a16="http://schemas.microsoft.com/office/drawing/2014/main" id="{815C9863-4477-40A7-BCA2-8043DC4DE452}"/>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79893" y="476490"/>
              <a:ext cx="566331" cy="566329"/>
            </a:xfrm>
            <a:prstGeom prst="rect">
              <a:avLst/>
            </a:prstGeom>
          </p:spPr>
        </p:pic>
      </p:grpSp>
      <p:grpSp>
        <p:nvGrpSpPr>
          <p:cNvPr id="14" name="Group 13">
            <a:extLst>
              <a:ext uri="{FF2B5EF4-FFF2-40B4-BE49-F238E27FC236}">
                <a16:creationId xmlns:a16="http://schemas.microsoft.com/office/drawing/2014/main" id="{C67CD803-B0C3-4B91-B0FB-C3E1C56CC1CF}"/>
              </a:ext>
            </a:extLst>
          </p:cNvPr>
          <p:cNvGrpSpPr/>
          <p:nvPr/>
        </p:nvGrpSpPr>
        <p:grpSpPr>
          <a:xfrm>
            <a:off x="3535523" y="2924805"/>
            <a:ext cx="2286000" cy="1812449"/>
            <a:chOff x="3535523" y="2924805"/>
            <a:chExt cx="2286000" cy="1812449"/>
          </a:xfrm>
        </p:grpSpPr>
        <p:sp>
          <p:nvSpPr>
            <p:cNvPr id="32" name="TextBox 31">
              <a:extLst>
                <a:ext uri="{FF2B5EF4-FFF2-40B4-BE49-F238E27FC236}">
                  <a16:creationId xmlns:a16="http://schemas.microsoft.com/office/drawing/2014/main" id="{246E6CF2-AE11-AF48-809D-9244ED2DC6FE}"/>
                </a:ext>
              </a:extLst>
            </p:cNvPr>
            <p:cNvSpPr txBox="1"/>
            <p:nvPr/>
          </p:nvSpPr>
          <p:spPr>
            <a:xfrm>
              <a:off x="3535523" y="3600749"/>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DDoS Protection</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Protect your Azure resources from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DDoS attacks</a:t>
              </a:r>
            </a:p>
          </p:txBody>
        </p:sp>
        <p:pic>
          <p:nvPicPr>
            <p:cNvPr id="60" name="Picture 59">
              <a:extLst>
                <a:ext uri="{FF2B5EF4-FFF2-40B4-BE49-F238E27FC236}">
                  <a16:creationId xmlns:a16="http://schemas.microsoft.com/office/drawing/2014/main" id="{68D990B6-3119-457B-AA14-65190214A03A}"/>
                </a:ext>
              </a:extLst>
            </p:cNvPr>
            <p:cNvPicPr>
              <a:picLocks noChangeAspect="1"/>
            </p:cNvPicPr>
            <p:nvPr/>
          </p:nvPicPr>
          <p:blipFill>
            <a:blip r:embed="rId9">
              <a:duotone>
                <a:prstClr val="black"/>
                <a:schemeClr val="accent1">
                  <a:tint val="45000"/>
                  <a:satMod val="400000"/>
                </a:schemeClr>
              </a:duotone>
            </a:blip>
            <a:stretch>
              <a:fillRect/>
            </a:stretch>
          </p:blipFill>
          <p:spPr>
            <a:xfrm>
              <a:off x="4365448" y="2924805"/>
              <a:ext cx="626150" cy="662983"/>
            </a:xfrm>
            <a:prstGeom prst="rect">
              <a:avLst/>
            </a:prstGeom>
          </p:spPr>
        </p:pic>
      </p:grpSp>
      <p:grpSp>
        <p:nvGrpSpPr>
          <p:cNvPr id="23" name="Group 22">
            <a:extLst>
              <a:ext uri="{FF2B5EF4-FFF2-40B4-BE49-F238E27FC236}">
                <a16:creationId xmlns:a16="http://schemas.microsoft.com/office/drawing/2014/main" id="{5656E4B9-C4BA-4DE9-92ED-B44178DE61A7}"/>
              </a:ext>
            </a:extLst>
          </p:cNvPr>
          <p:cNvGrpSpPr/>
          <p:nvPr/>
        </p:nvGrpSpPr>
        <p:grpSpPr>
          <a:xfrm>
            <a:off x="8688161" y="5107280"/>
            <a:ext cx="2286000" cy="1800106"/>
            <a:chOff x="8688161" y="5107280"/>
            <a:chExt cx="2286000" cy="1800106"/>
          </a:xfrm>
        </p:grpSpPr>
        <p:sp>
          <p:nvSpPr>
            <p:cNvPr id="12" name="TextBox 11">
              <a:extLst>
                <a:ext uri="{FF2B5EF4-FFF2-40B4-BE49-F238E27FC236}">
                  <a16:creationId xmlns:a16="http://schemas.microsoft.com/office/drawing/2014/main" id="{6B409CA5-6DBB-4D69-9892-9292C6EFCA90}"/>
                </a:ext>
              </a:extLst>
            </p:cNvPr>
            <p:cNvSpPr txBox="1"/>
            <p:nvPr/>
          </p:nvSpPr>
          <p:spPr>
            <a:xfrm>
              <a:off x="8688161"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Network Watcher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Network performance monitoring and diagnostics solution</a:t>
              </a:r>
            </a:p>
          </p:txBody>
        </p:sp>
        <p:pic>
          <p:nvPicPr>
            <p:cNvPr id="61" name="Picture 60">
              <a:extLst>
                <a:ext uri="{FF2B5EF4-FFF2-40B4-BE49-F238E27FC236}">
                  <a16:creationId xmlns:a16="http://schemas.microsoft.com/office/drawing/2014/main" id="{F067683C-F28A-4A86-A817-125D6CD49061}"/>
                </a:ext>
              </a:extLst>
            </p:cNvPr>
            <p:cNvPicPr>
              <a:picLocks noChangeAspect="1"/>
            </p:cNvPicPr>
            <p:nvPr/>
          </p:nvPicPr>
          <p:blipFill>
            <a:blip r:embed="rId10">
              <a:duotone>
                <a:prstClr val="black"/>
                <a:schemeClr val="accent1">
                  <a:tint val="45000"/>
                  <a:satMod val="400000"/>
                </a:schemeClr>
              </a:duotone>
            </a:blip>
            <a:stretch>
              <a:fillRect/>
            </a:stretch>
          </p:blipFill>
          <p:spPr>
            <a:xfrm>
              <a:off x="9457055" y="5107280"/>
              <a:ext cx="596024" cy="608188"/>
            </a:xfrm>
            <a:prstGeom prst="rect">
              <a:avLst/>
            </a:prstGeom>
          </p:spPr>
        </p:pic>
      </p:grpSp>
      <p:grpSp>
        <p:nvGrpSpPr>
          <p:cNvPr id="22" name="Group 21">
            <a:extLst>
              <a:ext uri="{FF2B5EF4-FFF2-40B4-BE49-F238E27FC236}">
                <a16:creationId xmlns:a16="http://schemas.microsoft.com/office/drawing/2014/main" id="{D51D4114-7910-4BE4-98A0-30D1FD2E3EB2}"/>
              </a:ext>
            </a:extLst>
          </p:cNvPr>
          <p:cNvGrpSpPr/>
          <p:nvPr/>
        </p:nvGrpSpPr>
        <p:grpSpPr>
          <a:xfrm>
            <a:off x="6556820" y="5149139"/>
            <a:ext cx="2286000" cy="1758247"/>
            <a:chOff x="6556820" y="5149139"/>
            <a:chExt cx="2286000" cy="1758247"/>
          </a:xfrm>
        </p:grpSpPr>
        <p:sp>
          <p:nvSpPr>
            <p:cNvPr id="9" name="TextBox 8">
              <a:extLst>
                <a:ext uri="{FF2B5EF4-FFF2-40B4-BE49-F238E27FC236}">
                  <a16:creationId xmlns:a16="http://schemas.microsoft.com/office/drawing/2014/main" id="{D6AE7513-BDA6-4DE2-B370-5375C4AA92D7}"/>
                </a:ext>
              </a:extLst>
            </p:cNvPr>
            <p:cNvSpPr txBox="1"/>
            <p:nvPr/>
          </p:nvSpPr>
          <p:spPr>
            <a:xfrm>
              <a:off x="6556820"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ExpressRoute</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Dedicated private network fiber connections to Azure</a:t>
              </a:r>
            </a:p>
          </p:txBody>
        </p:sp>
        <p:pic>
          <p:nvPicPr>
            <p:cNvPr id="62" name="Picture 61">
              <a:extLst>
                <a:ext uri="{FF2B5EF4-FFF2-40B4-BE49-F238E27FC236}">
                  <a16:creationId xmlns:a16="http://schemas.microsoft.com/office/drawing/2014/main" id="{29C84AB5-F241-4918-8464-9C329643E448}"/>
                </a:ext>
              </a:extLst>
            </p:cNvPr>
            <p:cNvPicPr>
              <a:picLocks noChangeAspect="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4789" y="5149139"/>
              <a:ext cx="566331" cy="566329"/>
            </a:xfrm>
            <a:prstGeom prst="rect">
              <a:avLst/>
            </a:prstGeom>
          </p:spPr>
        </p:pic>
      </p:grpSp>
      <p:grpSp>
        <p:nvGrpSpPr>
          <p:cNvPr id="15" name="Group 14">
            <a:extLst>
              <a:ext uri="{FF2B5EF4-FFF2-40B4-BE49-F238E27FC236}">
                <a16:creationId xmlns:a16="http://schemas.microsoft.com/office/drawing/2014/main" id="{95950A49-CDCD-4608-85F9-D8298FAB9BCF}"/>
              </a:ext>
            </a:extLst>
          </p:cNvPr>
          <p:cNvGrpSpPr/>
          <p:nvPr/>
        </p:nvGrpSpPr>
        <p:grpSpPr>
          <a:xfrm>
            <a:off x="5418248" y="2956062"/>
            <a:ext cx="2286000" cy="1792290"/>
            <a:chOff x="5418248" y="2956062"/>
            <a:chExt cx="2286000" cy="1792290"/>
          </a:xfrm>
        </p:grpSpPr>
        <p:sp>
          <p:nvSpPr>
            <p:cNvPr id="5" name="TextBox 4">
              <a:extLst>
                <a:ext uri="{FF2B5EF4-FFF2-40B4-BE49-F238E27FC236}">
                  <a16:creationId xmlns:a16="http://schemas.microsoft.com/office/drawing/2014/main" id="{1577CC6C-4731-4FDD-B018-9F394E096457}"/>
                </a:ext>
              </a:extLst>
            </p:cNvPr>
            <p:cNvSpPr txBox="1"/>
            <p:nvPr/>
          </p:nvSpPr>
          <p:spPr>
            <a:xfrm>
              <a:off x="5418248" y="3611847"/>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VPN Gateway</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Establish secure,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cross-premise connectivity</a:t>
              </a:r>
            </a:p>
          </p:txBody>
        </p:sp>
        <p:pic>
          <p:nvPicPr>
            <p:cNvPr id="63" name="Picture 62">
              <a:extLst>
                <a:ext uri="{FF2B5EF4-FFF2-40B4-BE49-F238E27FC236}">
                  <a16:creationId xmlns:a16="http://schemas.microsoft.com/office/drawing/2014/main" id="{B6C8139B-92E5-4BAC-8DCA-54568D07D608}"/>
                </a:ext>
              </a:extLst>
            </p:cNvPr>
            <p:cNvPicPr>
              <a:picLocks noChangeAspect="1"/>
            </p:cNvPicPr>
            <p:nvPr/>
          </p:nvPicPr>
          <p:blipFill>
            <a:blip r:embed="rId1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78684" y="2956062"/>
              <a:ext cx="566331" cy="625999"/>
            </a:xfrm>
            <a:prstGeom prst="rect">
              <a:avLst/>
            </a:prstGeom>
          </p:spPr>
        </p:pic>
      </p:grpSp>
    </p:spTree>
    <p:extLst>
      <p:ext uri="{BB962C8B-B14F-4D97-AF65-F5344CB8AC3E}">
        <p14:creationId xmlns:p14="http://schemas.microsoft.com/office/powerpoint/2010/main" val="7599569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8823C1FA-EF94-4775-8CB4-697E908D5E6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B6DB8DC-2CAB-48DD-BBA0-5AB99766C247}"/>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3" name="Rectangle 22">
            <a:extLst>
              <a:ext uri="{FF2B5EF4-FFF2-40B4-BE49-F238E27FC236}">
                <a16:creationId xmlns:a16="http://schemas.microsoft.com/office/drawing/2014/main" id="{C2D3C340-970E-4410-BC84-A383831189BE}"/>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4" name="Picture 23" descr="&lt;strong&gt;Router&lt;/strong&gt; by juanjo">
            <a:extLst>
              <a:ext uri="{FF2B5EF4-FFF2-40B4-BE49-F238E27FC236}">
                <a16:creationId xmlns:a16="http://schemas.microsoft.com/office/drawing/2014/main" id="{128B1F77-B364-48C5-AAC2-BD5873589E36}"/>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6" name="Rectangle 25">
            <a:extLst>
              <a:ext uri="{FF2B5EF4-FFF2-40B4-BE49-F238E27FC236}">
                <a16:creationId xmlns:a16="http://schemas.microsoft.com/office/drawing/2014/main" id="{45DD0D4E-69C7-4210-8133-D0849C971584}"/>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descr="&lt;strong&gt;Router&lt;/strong&gt; by juanjo">
            <a:extLst>
              <a:ext uri="{FF2B5EF4-FFF2-40B4-BE49-F238E27FC236}">
                <a16:creationId xmlns:a16="http://schemas.microsoft.com/office/drawing/2014/main" id="{622EE2F5-6615-470E-8F65-602C980681F2}"/>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19" name="Picture 18" descr="&lt;strong&gt;Router&lt;/strong&gt; by juanjo">
            <a:extLst>
              <a:ext uri="{FF2B5EF4-FFF2-40B4-BE49-F238E27FC236}">
                <a16:creationId xmlns:a16="http://schemas.microsoft.com/office/drawing/2014/main" id="{F8D910F7-0D43-475E-A132-CBCB87082F8C}"/>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2" name="Picture 21" descr="&lt;strong&gt;Router&lt;/strong&gt; by juanjo">
            <a:extLst>
              <a:ext uri="{FF2B5EF4-FFF2-40B4-BE49-F238E27FC236}">
                <a16:creationId xmlns:a16="http://schemas.microsoft.com/office/drawing/2014/main" id="{1D638534-04C4-45CE-9C63-7F6E719E9450}"/>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5" name="Picture 24" descr="&lt;strong&gt;Router&lt;/strong&gt; by juanjo">
            <a:extLst>
              <a:ext uri="{FF2B5EF4-FFF2-40B4-BE49-F238E27FC236}">
                <a16:creationId xmlns:a16="http://schemas.microsoft.com/office/drawing/2014/main" id="{E112859E-9A48-4EB7-A736-FD9FB9E82657}"/>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24993C9-8B7C-402B-8B83-A4638CB5CF0D}"/>
              </a:ext>
            </a:extLst>
          </p:cNvPr>
          <p:cNvCxnSpPr>
            <a:stCxn id="26" idx="2"/>
          </p:cNvCxnSpPr>
          <p:nvPr/>
        </p:nvCxnSpPr>
        <p:spPr>
          <a:xfrm rot="5400000">
            <a:off x="5142130" y="1674506"/>
            <a:ext cx="1947437" cy="7736970"/>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C20E7-26FC-4CF4-9333-F622ACC56311}"/>
              </a:ext>
            </a:extLst>
          </p:cNvPr>
          <p:cNvCxnSpPr/>
          <p:nvPr/>
        </p:nvCxnSpPr>
        <p:spPr>
          <a:xfrm flipV="1">
            <a:off x="2247363" y="5866327"/>
            <a:ext cx="0" cy="65038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03CA144-E0FD-479C-B373-EA44ACB2BDAE}"/>
              </a:ext>
            </a:extLst>
          </p:cNvPr>
          <p:cNvCxnSpPr>
            <a:stCxn id="16"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A1921F2-7DD3-4F68-A206-FF9C60CE60DF}"/>
              </a:ext>
            </a:extLst>
          </p:cNvPr>
          <p:cNvCxnSpPr>
            <a:cxnSpLocks/>
            <a:stCxn id="16" idx="0"/>
            <a:endCxn id="23" idx="0"/>
          </p:cNvCxnSpPr>
          <p:nvPr/>
        </p:nvCxnSpPr>
        <p:spPr>
          <a:xfrm rot="5400000" flipH="1" flipV="1">
            <a:off x="8670871" y="2916815"/>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CD50880-1F9F-4B90-ADD8-7F1D6B6A6FAA}"/>
              </a:ext>
            </a:extLst>
          </p:cNvPr>
          <p:cNvCxnSpPr>
            <a:stCxn id="26" idx="0"/>
            <a:endCxn id="16"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5D5BF26-295D-4890-B02B-418B349842AF}"/>
              </a:ext>
            </a:extLst>
          </p:cNvPr>
          <p:cNvSpPr/>
          <p:nvPr/>
        </p:nvSpPr>
        <p:spPr>
          <a:xfrm>
            <a:off x="639090" y="5886941"/>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A</a:t>
            </a:r>
          </a:p>
        </p:txBody>
      </p:sp>
    </p:spTree>
    <p:extLst>
      <p:ext uri="{BB962C8B-B14F-4D97-AF65-F5344CB8AC3E}">
        <p14:creationId xmlns:p14="http://schemas.microsoft.com/office/powerpoint/2010/main" val="272870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8823C1FA-EF94-4775-8CB4-697E908D5E6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B6DB8DC-2CAB-48DD-BBA0-5AB99766C247}"/>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3" name="Rectangle 22">
            <a:extLst>
              <a:ext uri="{FF2B5EF4-FFF2-40B4-BE49-F238E27FC236}">
                <a16:creationId xmlns:a16="http://schemas.microsoft.com/office/drawing/2014/main" id="{C2D3C340-970E-4410-BC84-A383831189BE}"/>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4" name="Picture 23" descr="&lt;strong&gt;Router&lt;/strong&gt; by juanjo">
            <a:extLst>
              <a:ext uri="{FF2B5EF4-FFF2-40B4-BE49-F238E27FC236}">
                <a16:creationId xmlns:a16="http://schemas.microsoft.com/office/drawing/2014/main" id="{128B1F77-B364-48C5-AAC2-BD5873589E36}"/>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6" name="Rectangle 25">
            <a:extLst>
              <a:ext uri="{FF2B5EF4-FFF2-40B4-BE49-F238E27FC236}">
                <a16:creationId xmlns:a16="http://schemas.microsoft.com/office/drawing/2014/main" id="{45DD0D4E-69C7-4210-8133-D0849C971584}"/>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descr="&lt;strong&gt;Router&lt;/strong&gt; by juanjo">
            <a:extLst>
              <a:ext uri="{FF2B5EF4-FFF2-40B4-BE49-F238E27FC236}">
                <a16:creationId xmlns:a16="http://schemas.microsoft.com/office/drawing/2014/main" id="{622EE2F5-6615-470E-8F65-602C980681F2}"/>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19" name="Picture 18" descr="&lt;strong&gt;Router&lt;/strong&gt; by juanjo">
            <a:extLst>
              <a:ext uri="{FF2B5EF4-FFF2-40B4-BE49-F238E27FC236}">
                <a16:creationId xmlns:a16="http://schemas.microsoft.com/office/drawing/2014/main" id="{F8D910F7-0D43-475E-A132-CBCB87082F8C}"/>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2" name="Picture 21" descr="&lt;strong&gt;Router&lt;/strong&gt; by juanjo">
            <a:extLst>
              <a:ext uri="{FF2B5EF4-FFF2-40B4-BE49-F238E27FC236}">
                <a16:creationId xmlns:a16="http://schemas.microsoft.com/office/drawing/2014/main" id="{1D638534-04C4-45CE-9C63-7F6E719E9450}"/>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5" name="Picture 24" descr="&lt;strong&gt;Router&lt;/strong&gt; by juanjo">
            <a:extLst>
              <a:ext uri="{FF2B5EF4-FFF2-40B4-BE49-F238E27FC236}">
                <a16:creationId xmlns:a16="http://schemas.microsoft.com/office/drawing/2014/main" id="{E112859E-9A48-4EB7-A736-FD9FB9E82657}"/>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2E429D43-AADC-448C-B29A-86496FE392B8}"/>
              </a:ext>
            </a:extLst>
          </p:cNvPr>
          <p:cNvCxnSpPr>
            <a:endCxn id="20" idx="2"/>
          </p:cNvCxnSpPr>
          <p:nvPr/>
        </p:nvCxnSpPr>
        <p:spPr>
          <a:xfrm flipV="1">
            <a:off x="6278451" y="4569273"/>
            <a:ext cx="2392420" cy="1297054"/>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156FA74-3530-4448-9FEC-ABF10F6EE76A}"/>
              </a:ext>
            </a:extLst>
          </p:cNvPr>
          <p:cNvCxnSpPr>
            <a:cxnSpLocks/>
            <a:endCxn id="23" idx="2"/>
          </p:cNvCxnSpPr>
          <p:nvPr/>
        </p:nvCxnSpPr>
        <p:spPr>
          <a:xfrm flipV="1">
            <a:off x="4225487" y="4569273"/>
            <a:ext cx="5113641" cy="1624648"/>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24993C9-8B7C-402B-8B83-A4638CB5CF0D}"/>
              </a:ext>
            </a:extLst>
          </p:cNvPr>
          <p:cNvCxnSpPr>
            <a:stCxn id="26" idx="2"/>
          </p:cNvCxnSpPr>
          <p:nvPr/>
        </p:nvCxnSpPr>
        <p:spPr>
          <a:xfrm rot="5400000">
            <a:off x="5142130" y="1674506"/>
            <a:ext cx="1947437" cy="7736970"/>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BBDBE5-4489-40AF-8C67-3234CFFE8B0F}"/>
              </a:ext>
            </a:extLst>
          </p:cNvPr>
          <p:cNvCxnSpPr>
            <a:cxnSpLocks/>
          </p:cNvCxnSpPr>
          <p:nvPr/>
        </p:nvCxnSpPr>
        <p:spPr>
          <a:xfrm flipV="1">
            <a:off x="4230710" y="5866327"/>
            <a:ext cx="0" cy="32519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C20E7-26FC-4CF4-9333-F622ACC56311}"/>
              </a:ext>
            </a:extLst>
          </p:cNvPr>
          <p:cNvCxnSpPr/>
          <p:nvPr/>
        </p:nvCxnSpPr>
        <p:spPr>
          <a:xfrm flipV="1">
            <a:off x="2247363" y="5866327"/>
            <a:ext cx="0" cy="65038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03CA144-E0FD-479C-B373-EA44ACB2BDAE}"/>
              </a:ext>
            </a:extLst>
          </p:cNvPr>
          <p:cNvCxnSpPr>
            <a:stCxn id="16"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A1921F2-7DD3-4F68-A206-FF9C60CE60DF}"/>
              </a:ext>
            </a:extLst>
          </p:cNvPr>
          <p:cNvCxnSpPr>
            <a:cxnSpLocks/>
            <a:stCxn id="16" idx="0"/>
            <a:endCxn id="23" idx="0"/>
          </p:cNvCxnSpPr>
          <p:nvPr/>
        </p:nvCxnSpPr>
        <p:spPr>
          <a:xfrm rot="5400000" flipH="1" flipV="1">
            <a:off x="8670871" y="2916815"/>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CD50880-1F9F-4B90-ADD8-7F1D6B6A6FAA}"/>
              </a:ext>
            </a:extLst>
          </p:cNvPr>
          <p:cNvCxnSpPr>
            <a:stCxn id="26" idx="0"/>
            <a:endCxn id="16"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1C650F6-3FE3-4071-9D44-AE020BED8BEC}"/>
              </a:ext>
            </a:extLst>
          </p:cNvPr>
          <p:cNvSpPr/>
          <p:nvPr/>
        </p:nvSpPr>
        <p:spPr>
          <a:xfrm>
            <a:off x="639090" y="5886941"/>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A</a:t>
            </a:r>
          </a:p>
        </p:txBody>
      </p:sp>
      <p:sp>
        <p:nvSpPr>
          <p:cNvPr id="36" name="Rectangle 35">
            <a:extLst>
              <a:ext uri="{FF2B5EF4-FFF2-40B4-BE49-F238E27FC236}">
                <a16:creationId xmlns:a16="http://schemas.microsoft.com/office/drawing/2014/main" id="{FC8F75EC-3C2D-4A8B-AD97-BADD5AB2E3CF}"/>
              </a:ext>
            </a:extLst>
          </p:cNvPr>
          <p:cNvSpPr/>
          <p:nvPr/>
        </p:nvSpPr>
        <p:spPr>
          <a:xfrm>
            <a:off x="5728467" y="5375553"/>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C</a:t>
            </a:r>
          </a:p>
        </p:txBody>
      </p:sp>
      <p:sp>
        <p:nvSpPr>
          <p:cNvPr id="37" name="Rectangle 36">
            <a:extLst>
              <a:ext uri="{FF2B5EF4-FFF2-40B4-BE49-F238E27FC236}">
                <a16:creationId xmlns:a16="http://schemas.microsoft.com/office/drawing/2014/main" id="{4B15C014-8B92-4490-AF37-01C8B30ABD3B}"/>
              </a:ext>
            </a:extLst>
          </p:cNvPr>
          <p:cNvSpPr/>
          <p:nvPr/>
        </p:nvSpPr>
        <p:spPr>
          <a:xfrm>
            <a:off x="2852872" y="5886940"/>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B</a:t>
            </a:r>
          </a:p>
        </p:txBody>
      </p:sp>
    </p:spTree>
    <p:extLst>
      <p:ext uri="{BB962C8B-B14F-4D97-AF65-F5344CB8AC3E}">
        <p14:creationId xmlns:p14="http://schemas.microsoft.com/office/powerpoint/2010/main" val="2934912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8823C1FA-EF94-4775-8CB4-697E908D5E6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B6DB8DC-2CAB-48DD-BBA0-5AB99766C247}"/>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3" name="Rectangle 22">
            <a:extLst>
              <a:ext uri="{FF2B5EF4-FFF2-40B4-BE49-F238E27FC236}">
                <a16:creationId xmlns:a16="http://schemas.microsoft.com/office/drawing/2014/main" id="{C2D3C340-970E-4410-BC84-A383831189BE}"/>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4" name="Picture 23" descr="&lt;strong&gt;Router&lt;/strong&gt; by juanjo">
            <a:extLst>
              <a:ext uri="{FF2B5EF4-FFF2-40B4-BE49-F238E27FC236}">
                <a16:creationId xmlns:a16="http://schemas.microsoft.com/office/drawing/2014/main" id="{128B1F77-B364-48C5-AAC2-BD5873589E36}"/>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6" name="Rectangle 25">
            <a:extLst>
              <a:ext uri="{FF2B5EF4-FFF2-40B4-BE49-F238E27FC236}">
                <a16:creationId xmlns:a16="http://schemas.microsoft.com/office/drawing/2014/main" id="{45DD0D4E-69C7-4210-8133-D0849C971584}"/>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descr="&lt;strong&gt;Router&lt;/strong&gt; by juanjo">
            <a:extLst>
              <a:ext uri="{FF2B5EF4-FFF2-40B4-BE49-F238E27FC236}">
                <a16:creationId xmlns:a16="http://schemas.microsoft.com/office/drawing/2014/main" id="{622EE2F5-6615-470E-8F65-602C980681F2}"/>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19" name="Picture 18" descr="&lt;strong&gt;Router&lt;/strong&gt; by juanjo">
            <a:extLst>
              <a:ext uri="{FF2B5EF4-FFF2-40B4-BE49-F238E27FC236}">
                <a16:creationId xmlns:a16="http://schemas.microsoft.com/office/drawing/2014/main" id="{F8D910F7-0D43-475E-A132-CBCB87082F8C}"/>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2" name="Picture 21" descr="&lt;strong&gt;Router&lt;/strong&gt; by juanjo">
            <a:extLst>
              <a:ext uri="{FF2B5EF4-FFF2-40B4-BE49-F238E27FC236}">
                <a16:creationId xmlns:a16="http://schemas.microsoft.com/office/drawing/2014/main" id="{1D638534-04C4-45CE-9C63-7F6E719E9450}"/>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5" name="Picture 24" descr="&lt;strong&gt;Router&lt;/strong&gt; by juanjo">
            <a:extLst>
              <a:ext uri="{FF2B5EF4-FFF2-40B4-BE49-F238E27FC236}">
                <a16:creationId xmlns:a16="http://schemas.microsoft.com/office/drawing/2014/main" id="{E112859E-9A48-4EB7-A736-FD9FB9E82657}"/>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2E429D43-AADC-448C-B29A-86496FE392B8}"/>
              </a:ext>
            </a:extLst>
          </p:cNvPr>
          <p:cNvCxnSpPr>
            <a:endCxn id="20" idx="2"/>
          </p:cNvCxnSpPr>
          <p:nvPr/>
        </p:nvCxnSpPr>
        <p:spPr>
          <a:xfrm flipV="1">
            <a:off x="6278451" y="4569273"/>
            <a:ext cx="2392420" cy="1297054"/>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156FA74-3530-4448-9FEC-ABF10F6EE76A}"/>
              </a:ext>
            </a:extLst>
          </p:cNvPr>
          <p:cNvCxnSpPr>
            <a:cxnSpLocks/>
            <a:endCxn id="23" idx="2"/>
          </p:cNvCxnSpPr>
          <p:nvPr/>
        </p:nvCxnSpPr>
        <p:spPr>
          <a:xfrm flipV="1">
            <a:off x="4225487" y="4569273"/>
            <a:ext cx="5113641" cy="1624648"/>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24993C9-8B7C-402B-8B83-A4638CB5CF0D}"/>
              </a:ext>
            </a:extLst>
          </p:cNvPr>
          <p:cNvCxnSpPr>
            <a:stCxn id="26" idx="2"/>
          </p:cNvCxnSpPr>
          <p:nvPr/>
        </p:nvCxnSpPr>
        <p:spPr>
          <a:xfrm rot="5400000">
            <a:off x="5142130" y="1674506"/>
            <a:ext cx="1947437" cy="7736970"/>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BBDBE5-4489-40AF-8C67-3234CFFE8B0F}"/>
              </a:ext>
            </a:extLst>
          </p:cNvPr>
          <p:cNvCxnSpPr>
            <a:cxnSpLocks/>
          </p:cNvCxnSpPr>
          <p:nvPr/>
        </p:nvCxnSpPr>
        <p:spPr>
          <a:xfrm flipV="1">
            <a:off x="4230710" y="5866327"/>
            <a:ext cx="0" cy="32519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C20E7-26FC-4CF4-9333-F622ACC56311}"/>
              </a:ext>
            </a:extLst>
          </p:cNvPr>
          <p:cNvCxnSpPr/>
          <p:nvPr/>
        </p:nvCxnSpPr>
        <p:spPr>
          <a:xfrm flipV="1">
            <a:off x="2247363" y="5866327"/>
            <a:ext cx="0" cy="65038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03CA144-E0FD-479C-B373-EA44ACB2BDAE}"/>
              </a:ext>
            </a:extLst>
          </p:cNvPr>
          <p:cNvCxnSpPr>
            <a:stCxn id="16"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A1921F2-7DD3-4F68-A206-FF9C60CE60DF}"/>
              </a:ext>
            </a:extLst>
          </p:cNvPr>
          <p:cNvCxnSpPr>
            <a:cxnSpLocks/>
            <a:stCxn id="16" idx="0"/>
            <a:endCxn id="23" idx="0"/>
          </p:cNvCxnSpPr>
          <p:nvPr/>
        </p:nvCxnSpPr>
        <p:spPr>
          <a:xfrm rot="5400000" flipH="1" flipV="1">
            <a:off x="8670871" y="2916815"/>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CD50880-1F9F-4B90-ADD8-7F1D6B6A6FAA}"/>
              </a:ext>
            </a:extLst>
          </p:cNvPr>
          <p:cNvCxnSpPr>
            <a:stCxn id="26" idx="0"/>
            <a:endCxn id="16"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44461E-7FF9-4330-9B54-292E13EE1FF1}"/>
              </a:ext>
            </a:extLst>
          </p:cNvPr>
          <p:cNvSpPr txBox="1"/>
          <p:nvPr/>
        </p:nvSpPr>
        <p:spPr>
          <a:xfrm>
            <a:off x="10318751" y="5375553"/>
            <a:ext cx="1873249" cy="11760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1" u="none" strike="noStrike" kern="1200" cap="none" spc="0" normalizeH="0" baseline="0" noProof="0" dirty="0">
                <a:ln>
                  <a:noFill/>
                </a:ln>
                <a:solidFill>
                  <a:srgbClr val="FF0000"/>
                </a:solidFill>
                <a:effectLst/>
                <a:uLnTx/>
                <a:uFillTx/>
                <a:latin typeface="Segoe UI"/>
                <a:ea typeface="+mn-ea"/>
                <a:cs typeface="+mn-cs"/>
              </a:rPr>
              <a:t>dedicated bandwidth &amp; predictable latency</a:t>
            </a:r>
          </a:p>
        </p:txBody>
      </p:sp>
      <p:sp>
        <p:nvSpPr>
          <p:cNvPr id="3" name="Oval 2">
            <a:extLst>
              <a:ext uri="{FF2B5EF4-FFF2-40B4-BE49-F238E27FC236}">
                <a16:creationId xmlns:a16="http://schemas.microsoft.com/office/drawing/2014/main" id="{8A15DD71-D1DF-401B-B276-E284A1E74721}"/>
              </a:ext>
            </a:extLst>
          </p:cNvPr>
          <p:cNvSpPr/>
          <p:nvPr/>
        </p:nvSpPr>
        <p:spPr bwMode="auto">
          <a:xfrm>
            <a:off x="9846339" y="4943053"/>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B6EFEE31-BE8E-417E-8CC3-3DE137A3BF12}"/>
              </a:ext>
            </a:extLst>
          </p:cNvPr>
          <p:cNvSpPr/>
          <p:nvPr/>
        </p:nvSpPr>
        <p:spPr bwMode="auto">
          <a:xfrm>
            <a:off x="8532877" y="5381597"/>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198B26ED-2431-4EF1-87B7-8AADD95803D7}"/>
              </a:ext>
            </a:extLst>
          </p:cNvPr>
          <p:cNvSpPr/>
          <p:nvPr/>
        </p:nvSpPr>
        <p:spPr bwMode="auto">
          <a:xfrm>
            <a:off x="9185258" y="5149006"/>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EC668CBE-DDCE-4051-A11C-8585A5A25E0A}"/>
              </a:ext>
            </a:extLst>
          </p:cNvPr>
          <p:cNvCxnSpPr>
            <a:stCxn id="3" idx="5"/>
            <a:endCxn id="29" idx="1"/>
          </p:cNvCxnSpPr>
          <p:nvPr/>
        </p:nvCxnSpPr>
        <p:spPr>
          <a:xfrm>
            <a:off x="10068562" y="5040614"/>
            <a:ext cx="250189" cy="922966"/>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00C48685-A22C-4FA2-B9B2-EEBBC9C876E8}"/>
              </a:ext>
            </a:extLst>
          </p:cNvPr>
          <p:cNvCxnSpPr>
            <a:cxnSpLocks/>
            <a:stCxn id="29" idx="1"/>
            <a:endCxn id="31" idx="5"/>
          </p:cNvCxnSpPr>
          <p:nvPr/>
        </p:nvCxnSpPr>
        <p:spPr>
          <a:xfrm flipH="1" flipV="1">
            <a:off x="9407481" y="5246567"/>
            <a:ext cx="911270" cy="717013"/>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D32E8A10-6EE6-41DC-A9D6-D7ECA672B55C}"/>
              </a:ext>
            </a:extLst>
          </p:cNvPr>
          <p:cNvCxnSpPr>
            <a:stCxn id="29" idx="1"/>
            <a:endCxn id="30" idx="6"/>
          </p:cNvCxnSpPr>
          <p:nvPr/>
        </p:nvCxnSpPr>
        <p:spPr>
          <a:xfrm flipH="1" flipV="1">
            <a:off x="8793227" y="5438747"/>
            <a:ext cx="1525524" cy="524833"/>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4" name="Rectangle 33">
            <a:extLst>
              <a:ext uri="{FF2B5EF4-FFF2-40B4-BE49-F238E27FC236}">
                <a16:creationId xmlns:a16="http://schemas.microsoft.com/office/drawing/2014/main" id="{21C650F6-3FE3-4071-9D44-AE020BED8BEC}"/>
              </a:ext>
            </a:extLst>
          </p:cNvPr>
          <p:cNvSpPr/>
          <p:nvPr/>
        </p:nvSpPr>
        <p:spPr>
          <a:xfrm>
            <a:off x="639090" y="5886941"/>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A</a:t>
            </a:r>
          </a:p>
        </p:txBody>
      </p:sp>
      <p:sp>
        <p:nvSpPr>
          <p:cNvPr id="36" name="Rectangle 35">
            <a:extLst>
              <a:ext uri="{FF2B5EF4-FFF2-40B4-BE49-F238E27FC236}">
                <a16:creationId xmlns:a16="http://schemas.microsoft.com/office/drawing/2014/main" id="{FC8F75EC-3C2D-4A8B-AD97-BADD5AB2E3CF}"/>
              </a:ext>
            </a:extLst>
          </p:cNvPr>
          <p:cNvSpPr/>
          <p:nvPr/>
        </p:nvSpPr>
        <p:spPr>
          <a:xfrm>
            <a:off x="5728467" y="5375553"/>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C</a:t>
            </a:r>
          </a:p>
        </p:txBody>
      </p:sp>
      <p:sp>
        <p:nvSpPr>
          <p:cNvPr id="37" name="Rectangle 36">
            <a:extLst>
              <a:ext uri="{FF2B5EF4-FFF2-40B4-BE49-F238E27FC236}">
                <a16:creationId xmlns:a16="http://schemas.microsoft.com/office/drawing/2014/main" id="{4B15C014-8B92-4490-AF37-01C8B30ABD3B}"/>
              </a:ext>
            </a:extLst>
          </p:cNvPr>
          <p:cNvSpPr/>
          <p:nvPr/>
        </p:nvSpPr>
        <p:spPr>
          <a:xfrm>
            <a:off x="2852872" y="5886940"/>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B</a:t>
            </a:r>
          </a:p>
        </p:txBody>
      </p:sp>
    </p:spTree>
    <p:extLst>
      <p:ext uri="{BB962C8B-B14F-4D97-AF65-F5344CB8AC3E}">
        <p14:creationId xmlns:p14="http://schemas.microsoft.com/office/powerpoint/2010/main" val="896081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Expressroute?</a:t>
            </a:r>
            <a:br>
              <a:rPr lang="en-US" dirty="0"/>
            </a:br>
            <a:r>
              <a:rPr lang="en-US" sz="3200" dirty="0">
                <a:gradFill>
                  <a:gsLst>
                    <a:gs pos="1250">
                      <a:schemeClr val="tx2"/>
                    </a:gs>
                    <a:gs pos="99000">
                      <a:schemeClr val="tx2"/>
                    </a:gs>
                  </a:gsLst>
                  <a:lin ang="5400000" scaled="0"/>
                </a:gradFill>
              </a:rPr>
              <a:t>Value proposition &amp; key benefits</a:t>
            </a:r>
            <a:endParaRPr lang="en-US" dirty="0"/>
          </a:p>
        </p:txBody>
      </p:sp>
      <p:pic>
        <p:nvPicPr>
          <p:cNvPr id="4" name="Picture 3">
            <a:extLst>
              <a:ext uri="{FF2B5EF4-FFF2-40B4-BE49-F238E27FC236}">
                <a16:creationId xmlns:a16="http://schemas.microsoft.com/office/drawing/2014/main" id="{6A2C111F-41B1-46A8-90C7-FA24C77CB219}"/>
              </a:ext>
            </a:extLst>
          </p:cNvPr>
          <p:cNvPicPr>
            <a:picLocks noChangeAspect="1"/>
          </p:cNvPicPr>
          <p:nvPr/>
        </p:nvPicPr>
        <p:blipFill>
          <a:blip r:embed="rId3"/>
          <a:stretch>
            <a:fillRect/>
          </a:stretch>
        </p:blipFill>
        <p:spPr>
          <a:xfrm>
            <a:off x="269240" y="2298658"/>
            <a:ext cx="7373525" cy="3352841"/>
          </a:xfrm>
          <a:prstGeom prst="rect">
            <a:avLst/>
          </a:prstGeom>
        </p:spPr>
      </p:pic>
      <p:sp>
        <p:nvSpPr>
          <p:cNvPr id="37" name="Rectangle 36">
            <a:extLst>
              <a:ext uri="{FF2B5EF4-FFF2-40B4-BE49-F238E27FC236}">
                <a16:creationId xmlns:a16="http://schemas.microsoft.com/office/drawing/2014/main" id="{9CD1F51E-6C67-407A-9FFE-30EC83384235}"/>
              </a:ext>
            </a:extLst>
          </p:cNvPr>
          <p:cNvSpPr/>
          <p:nvPr/>
        </p:nvSpPr>
        <p:spPr>
          <a:xfrm>
            <a:off x="7766050" y="1746209"/>
            <a:ext cx="4156710" cy="4785372"/>
          </a:xfrm>
          <a:prstGeom prst="rect">
            <a:avLst/>
          </a:prstGeom>
        </p:spPr>
        <p:txBody>
          <a:bodyPr vert="horz" wrap="square" lIns="143428" tIns="89642" rIns="143428" bIns="89642" rtlCol="0">
            <a:spAutoFit/>
          </a:bodyPr>
          <a:lstStyle/>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Expressroute allows customers to peer with the Microsoft network over dedicated links, </a:t>
            </a:r>
            <a:r>
              <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bypassing the public internet</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Customers get </a:t>
            </a:r>
            <a:r>
              <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dedicated  bandwidth </a:t>
            </a: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on Microsoft routers</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Microsoft proactively manages capacity to ensure that bandwidth allocated to customers is always available =&gt; </a:t>
            </a:r>
            <a:r>
              <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no congestion</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Without congestion, </a:t>
            </a:r>
            <a:r>
              <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latency and throughput are consistent over time </a:t>
            </a: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and predictable</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Predictable latency is one of the </a:t>
            </a:r>
            <a:r>
              <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key enablers for cloud adoption</a:t>
            </a:r>
          </a:p>
        </p:txBody>
      </p:sp>
    </p:spTree>
    <p:extLst>
      <p:ext uri="{BB962C8B-B14F-4D97-AF65-F5344CB8AC3E}">
        <p14:creationId xmlns:p14="http://schemas.microsoft.com/office/powerpoint/2010/main" val="2265809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Expressroute key facts</a:t>
            </a:r>
            <a:br>
              <a:rPr lang="en-US" dirty="0"/>
            </a:br>
            <a:r>
              <a:rPr lang="en-US" sz="3200" dirty="0">
                <a:gradFill>
                  <a:gsLst>
                    <a:gs pos="1250">
                      <a:schemeClr val="tx2"/>
                    </a:gs>
                    <a:gs pos="99000">
                      <a:schemeClr val="tx2"/>
                    </a:gs>
                  </a:gsLst>
                  <a:lin ang="5400000" scaled="0"/>
                </a:gradFill>
              </a:rPr>
              <a:t>#1: Peering locations are NOT Azure datacenters</a:t>
            </a:r>
            <a:endParaRPr lang="en-US" dirty="0"/>
          </a:p>
        </p:txBody>
      </p:sp>
      <p:pic>
        <p:nvPicPr>
          <p:cNvPr id="4" name="Picture 3">
            <a:extLst>
              <a:ext uri="{FF2B5EF4-FFF2-40B4-BE49-F238E27FC236}">
                <a16:creationId xmlns:a16="http://schemas.microsoft.com/office/drawing/2014/main" id="{6A2C111F-41B1-46A8-90C7-FA24C77CB219}"/>
              </a:ext>
            </a:extLst>
          </p:cNvPr>
          <p:cNvPicPr>
            <a:picLocks noChangeAspect="1"/>
          </p:cNvPicPr>
          <p:nvPr/>
        </p:nvPicPr>
        <p:blipFill>
          <a:blip r:embed="rId3"/>
          <a:stretch>
            <a:fillRect/>
          </a:stretch>
        </p:blipFill>
        <p:spPr>
          <a:xfrm>
            <a:off x="269240" y="2320089"/>
            <a:ext cx="7373525" cy="3352841"/>
          </a:xfrm>
          <a:prstGeom prst="rect">
            <a:avLst/>
          </a:prstGeom>
        </p:spPr>
      </p:pic>
      <p:sp>
        <p:nvSpPr>
          <p:cNvPr id="36" name="Rectangle 35">
            <a:extLst>
              <a:ext uri="{FF2B5EF4-FFF2-40B4-BE49-F238E27FC236}">
                <a16:creationId xmlns:a16="http://schemas.microsoft.com/office/drawing/2014/main" id="{70553241-A199-42BA-A182-FD2E1BC4B18F}"/>
              </a:ext>
            </a:extLst>
          </p:cNvPr>
          <p:cNvSpPr/>
          <p:nvPr/>
        </p:nvSpPr>
        <p:spPr>
          <a:xfrm>
            <a:off x="5815806" y="1581903"/>
            <a:ext cx="4156710" cy="845832"/>
          </a:xfrm>
          <a:prstGeom prst="rect">
            <a:avLst/>
          </a:prstGeom>
        </p:spPr>
        <p:txBody>
          <a:bodyPr vert="horz" wrap="square" lIns="143428" tIns="89642" rIns="143428" bIns="89642" rtlCol="0">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Microsoft-managed DCs, hosting the Azure fabric and Azure resources deployed on top of it</a:t>
            </a:r>
            <a:endPar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cxnSp>
        <p:nvCxnSpPr>
          <p:cNvPr id="3" name="Straight Arrow Connector 2">
            <a:extLst>
              <a:ext uri="{FF2B5EF4-FFF2-40B4-BE49-F238E27FC236}">
                <a16:creationId xmlns:a16="http://schemas.microsoft.com/office/drawing/2014/main" id="{6D5C039E-ACED-4B16-8B8C-7B43A98F6B0C}"/>
              </a:ext>
            </a:extLst>
          </p:cNvPr>
          <p:cNvCxnSpPr>
            <a:cxnSpLocks/>
            <a:stCxn id="36" idx="1"/>
          </p:cNvCxnSpPr>
          <p:nvPr/>
        </p:nvCxnSpPr>
        <p:spPr>
          <a:xfrm flipH="1">
            <a:off x="5257800" y="2004819"/>
            <a:ext cx="558006" cy="5842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B08EE1C-67E1-4ED6-969F-C971F2198440}"/>
              </a:ext>
            </a:extLst>
          </p:cNvPr>
          <p:cNvCxnSpPr>
            <a:cxnSpLocks/>
            <a:stCxn id="36" idx="1"/>
          </p:cNvCxnSpPr>
          <p:nvPr/>
        </p:nvCxnSpPr>
        <p:spPr>
          <a:xfrm flipH="1">
            <a:off x="2364581" y="2004819"/>
            <a:ext cx="3451225" cy="422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F118223-5613-4B76-8E24-198DF24AAD60}"/>
              </a:ext>
            </a:extLst>
          </p:cNvPr>
          <p:cNvSpPr/>
          <p:nvPr/>
        </p:nvSpPr>
        <p:spPr>
          <a:xfrm>
            <a:off x="8108473" y="4706296"/>
            <a:ext cx="4156710" cy="895076"/>
          </a:xfrm>
          <a:prstGeom prst="rect">
            <a:avLst/>
          </a:prstGeom>
        </p:spPr>
        <p:txBody>
          <a:bodyPr vert="horz" wrap="square" lIns="143428" tIns="89642" rIns="143428" bIns="89642" rtlCol="0">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Facility owned &amp; managed by third party</a:t>
            </a:r>
            <a:endPar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Microsoft is a customer, buys hosting space to deploy its ER routers</a:t>
            </a:r>
          </a:p>
        </p:txBody>
      </p:sp>
      <p:cxnSp>
        <p:nvCxnSpPr>
          <p:cNvPr id="10" name="Straight Arrow Connector 9">
            <a:extLst>
              <a:ext uri="{FF2B5EF4-FFF2-40B4-BE49-F238E27FC236}">
                <a16:creationId xmlns:a16="http://schemas.microsoft.com/office/drawing/2014/main" id="{5FF42C4E-8151-49BD-BCD9-09DCF4BA57BD}"/>
              </a:ext>
            </a:extLst>
          </p:cNvPr>
          <p:cNvCxnSpPr>
            <a:stCxn id="11" idx="0"/>
          </p:cNvCxnSpPr>
          <p:nvPr/>
        </p:nvCxnSpPr>
        <p:spPr>
          <a:xfrm flipH="1" flipV="1">
            <a:off x="7642765" y="3643313"/>
            <a:ext cx="2544063" cy="106298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850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Expressroute key facts</a:t>
            </a:r>
            <a:br>
              <a:rPr lang="en-US" dirty="0"/>
            </a:br>
            <a:r>
              <a:rPr lang="en-US" sz="3200" dirty="0">
                <a:gradFill>
                  <a:gsLst>
                    <a:gs pos="1250">
                      <a:schemeClr val="tx2"/>
                    </a:gs>
                    <a:gs pos="99000">
                      <a:schemeClr val="tx2"/>
                    </a:gs>
                  </a:gsLst>
                  <a:lin ang="5400000" scaled="0"/>
                </a:gradFill>
              </a:rPr>
              <a:t>#2: An ER circuit is a connection the Microsoft network, not to a specific Azure region</a:t>
            </a:r>
            <a:endParaRPr lang="en-US" dirty="0"/>
          </a:p>
        </p:txBody>
      </p:sp>
      <p:sp>
        <p:nvSpPr>
          <p:cNvPr id="11" name="Rectangle 10">
            <a:extLst>
              <a:ext uri="{FF2B5EF4-FFF2-40B4-BE49-F238E27FC236}">
                <a16:creationId xmlns:a16="http://schemas.microsoft.com/office/drawing/2014/main" id="{BF118223-5613-4B76-8E24-198DF24AAD60}"/>
              </a:ext>
            </a:extLst>
          </p:cNvPr>
          <p:cNvSpPr/>
          <p:nvPr/>
        </p:nvSpPr>
        <p:spPr>
          <a:xfrm>
            <a:off x="2829840" y="5957943"/>
            <a:ext cx="1500879" cy="4026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B</a:t>
            </a:r>
          </a:p>
        </p:txBody>
      </p:sp>
      <p:pic>
        <p:nvPicPr>
          <p:cNvPr id="13" name="Picture 12">
            <a:extLst>
              <a:ext uri="{FF2B5EF4-FFF2-40B4-BE49-F238E27FC236}">
                <a16:creationId xmlns:a16="http://schemas.microsoft.com/office/drawing/2014/main" id="{5AA5BD1B-CCDF-461D-88DE-2F5A4C5A92EB}"/>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4" name="Rectangle 13">
            <a:extLst>
              <a:ext uri="{FF2B5EF4-FFF2-40B4-BE49-F238E27FC236}">
                <a16:creationId xmlns:a16="http://schemas.microsoft.com/office/drawing/2014/main" id="{D42B9CFE-5916-4DEB-8D47-B35087A6E3CE}"/>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AAA610FF-61E7-45AE-B6A6-F32DD2349092}"/>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 name="Picture 15" descr="&lt;strong&gt;Router&lt;/strong&gt; by juanjo">
            <a:extLst>
              <a:ext uri="{FF2B5EF4-FFF2-40B4-BE49-F238E27FC236}">
                <a16:creationId xmlns:a16="http://schemas.microsoft.com/office/drawing/2014/main" id="{B65E35CB-8F93-4D62-9340-754F4DBD1E03}"/>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8" name="Rectangle 17">
            <a:extLst>
              <a:ext uri="{FF2B5EF4-FFF2-40B4-BE49-F238E27FC236}">
                <a16:creationId xmlns:a16="http://schemas.microsoft.com/office/drawing/2014/main" id="{A567050D-7A49-4B94-89B5-406CF27BC0F6}"/>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9" name="Picture 18" descr="&lt;strong&gt;Router&lt;/strong&gt; by juanjo">
            <a:extLst>
              <a:ext uri="{FF2B5EF4-FFF2-40B4-BE49-F238E27FC236}">
                <a16:creationId xmlns:a16="http://schemas.microsoft.com/office/drawing/2014/main" id="{6D0EFB77-42A7-4107-81AF-302716EEA27E}"/>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02A8F3E7-48CC-4494-9238-BFAAD4F658E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EA04808-4346-44A7-9381-996DB0F13DBD}"/>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2" name="Rectangle 21">
            <a:extLst>
              <a:ext uri="{FF2B5EF4-FFF2-40B4-BE49-F238E27FC236}">
                <a16:creationId xmlns:a16="http://schemas.microsoft.com/office/drawing/2014/main" id="{B1866A20-2B6F-42A4-9B36-D26B48567A7D}"/>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3" name="Picture 22" descr="&lt;strong&gt;Router&lt;/strong&gt; by juanjo">
            <a:extLst>
              <a:ext uri="{FF2B5EF4-FFF2-40B4-BE49-F238E27FC236}">
                <a16:creationId xmlns:a16="http://schemas.microsoft.com/office/drawing/2014/main" id="{A948B3D0-CC22-4BA6-8A1C-7CC8441D4C81}"/>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4" name="Rectangle 23">
            <a:extLst>
              <a:ext uri="{FF2B5EF4-FFF2-40B4-BE49-F238E27FC236}">
                <a16:creationId xmlns:a16="http://schemas.microsoft.com/office/drawing/2014/main" id="{E5C76237-514F-469D-ABC1-65B738627D2E}"/>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5" name="Picture 24" descr="&lt;strong&gt;Router&lt;/strong&gt; by juanjo">
            <a:extLst>
              <a:ext uri="{FF2B5EF4-FFF2-40B4-BE49-F238E27FC236}">
                <a16:creationId xmlns:a16="http://schemas.microsoft.com/office/drawing/2014/main" id="{159D3A64-5A37-4D45-875A-3BC70027B98D}"/>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26" name="Picture 25" descr="&lt;strong&gt;Router&lt;/strong&gt; by juanjo">
            <a:extLst>
              <a:ext uri="{FF2B5EF4-FFF2-40B4-BE49-F238E27FC236}">
                <a16:creationId xmlns:a16="http://schemas.microsoft.com/office/drawing/2014/main" id="{23FA25E5-82BF-4805-AED9-C38F010240C2}"/>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7" name="Picture 26" descr="&lt;strong&gt;Router&lt;/strong&gt; by juanjo">
            <a:extLst>
              <a:ext uri="{FF2B5EF4-FFF2-40B4-BE49-F238E27FC236}">
                <a16:creationId xmlns:a16="http://schemas.microsoft.com/office/drawing/2014/main" id="{EB1E5EAF-91E4-4838-880B-5F56D44A0C7D}"/>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8" name="Picture 27" descr="&lt;strong&gt;Router&lt;/strong&gt; by juanjo">
            <a:extLst>
              <a:ext uri="{FF2B5EF4-FFF2-40B4-BE49-F238E27FC236}">
                <a16:creationId xmlns:a16="http://schemas.microsoft.com/office/drawing/2014/main" id="{ADCEE248-B8DF-431D-BE90-17A35DC62A8A}"/>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9" name="Straight Connector 28">
            <a:extLst>
              <a:ext uri="{FF2B5EF4-FFF2-40B4-BE49-F238E27FC236}">
                <a16:creationId xmlns:a16="http://schemas.microsoft.com/office/drawing/2014/main" id="{F7B981B9-615D-471C-A269-D600F87539F2}"/>
              </a:ext>
            </a:extLst>
          </p:cNvPr>
          <p:cNvCxnSpPr>
            <a:cxnSpLocks/>
            <a:stCxn id="18" idx="1"/>
          </p:cNvCxnSpPr>
          <p:nvPr/>
        </p:nvCxnSpPr>
        <p:spPr>
          <a:xfrm flipH="1">
            <a:off x="6825803" y="4077173"/>
            <a:ext cx="919656" cy="159976"/>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6EF464A-F26C-4418-AF88-44F3DE1809EA}"/>
              </a:ext>
            </a:extLst>
          </p:cNvPr>
          <p:cNvCxnSpPr>
            <a:endCxn id="20" idx="2"/>
          </p:cNvCxnSpPr>
          <p:nvPr/>
        </p:nvCxnSpPr>
        <p:spPr>
          <a:xfrm flipV="1">
            <a:off x="6278451" y="4569273"/>
            <a:ext cx="2392420" cy="1297054"/>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2239FA-1358-4088-B8C7-68E4145F18E6}"/>
              </a:ext>
            </a:extLst>
          </p:cNvPr>
          <p:cNvCxnSpPr>
            <a:cxnSpLocks/>
            <a:endCxn id="22" idx="2"/>
          </p:cNvCxnSpPr>
          <p:nvPr/>
        </p:nvCxnSpPr>
        <p:spPr>
          <a:xfrm flipV="1">
            <a:off x="4225486" y="4569273"/>
            <a:ext cx="5113642" cy="1622245"/>
          </a:xfrm>
          <a:prstGeom prst="bentConnector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7588A5F-554B-460F-B46F-68905F7E5531}"/>
              </a:ext>
            </a:extLst>
          </p:cNvPr>
          <p:cNvCxnSpPr>
            <a:stCxn id="24" idx="2"/>
          </p:cNvCxnSpPr>
          <p:nvPr/>
        </p:nvCxnSpPr>
        <p:spPr>
          <a:xfrm rot="5400000">
            <a:off x="5142130" y="1674506"/>
            <a:ext cx="1947437" cy="7736970"/>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ECDFF5-75C4-4B3E-9890-20C71E825C5D}"/>
              </a:ext>
            </a:extLst>
          </p:cNvPr>
          <p:cNvCxnSpPr>
            <a:cxnSpLocks/>
          </p:cNvCxnSpPr>
          <p:nvPr/>
        </p:nvCxnSpPr>
        <p:spPr>
          <a:xfrm flipV="1">
            <a:off x="4230710" y="5866327"/>
            <a:ext cx="0" cy="325191"/>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46B5AB-7464-4E1B-9E1A-0225D3DC275B}"/>
              </a:ext>
            </a:extLst>
          </p:cNvPr>
          <p:cNvCxnSpPr/>
          <p:nvPr/>
        </p:nvCxnSpPr>
        <p:spPr>
          <a:xfrm flipV="1">
            <a:off x="2247363" y="5866327"/>
            <a:ext cx="0" cy="65038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58AF669-A17D-4F21-987F-D05105B7F849}"/>
              </a:ext>
            </a:extLst>
          </p:cNvPr>
          <p:cNvCxnSpPr>
            <a:stCxn id="18"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718E5FB-9F95-479C-BB3F-CDF84587E44B}"/>
              </a:ext>
            </a:extLst>
          </p:cNvPr>
          <p:cNvCxnSpPr>
            <a:cxnSpLocks/>
            <a:stCxn id="18" idx="0"/>
            <a:endCxn id="22" idx="0"/>
          </p:cNvCxnSpPr>
          <p:nvPr/>
        </p:nvCxnSpPr>
        <p:spPr>
          <a:xfrm rot="5400000" flipH="1" flipV="1">
            <a:off x="8670871" y="2916815"/>
            <a:ext cx="12700" cy="1336514"/>
          </a:xfrm>
          <a:prstGeom prst="bentConnector3">
            <a:avLst>
              <a:gd name="adj1" fmla="val 139436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E0E656BF-08BD-4396-B927-0DA43F7285AA}"/>
              </a:ext>
            </a:extLst>
          </p:cNvPr>
          <p:cNvCxnSpPr>
            <a:stCxn id="24" idx="0"/>
            <a:endCxn id="18"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3C1227C4-12EF-4F30-A8C1-B425CF610BC7}"/>
              </a:ext>
            </a:extLst>
          </p:cNvPr>
          <p:cNvCxnSpPr>
            <a:stCxn id="18" idx="0"/>
            <a:endCxn id="18" idx="1"/>
          </p:cNvCxnSpPr>
          <p:nvPr/>
        </p:nvCxnSpPr>
        <p:spPr>
          <a:xfrm rot="16200000" flipH="1" flipV="1">
            <a:off x="7627986" y="3702544"/>
            <a:ext cx="492101" cy="257155"/>
          </a:xfrm>
          <a:prstGeom prst="bentConnector4">
            <a:avLst>
              <a:gd name="adj1" fmla="val 100166"/>
              <a:gd name="adj2" fmla="val 22217"/>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2E1B2BE-4361-443F-9D29-F0635E355680}"/>
              </a:ext>
            </a:extLst>
          </p:cNvPr>
          <p:cNvCxnSpPr>
            <a:cxnSpLocks/>
            <a:stCxn id="22" idx="0"/>
            <a:endCxn id="22" idx="2"/>
          </p:cNvCxnSpPr>
          <p:nvPr/>
        </p:nvCxnSpPr>
        <p:spPr>
          <a:xfrm>
            <a:off x="9339128" y="3585072"/>
            <a:ext cx="0" cy="984201"/>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88DFA79-707F-4966-B6B6-ED06DCA05ECC}"/>
              </a:ext>
            </a:extLst>
          </p:cNvPr>
          <p:cNvSpPr/>
          <p:nvPr/>
        </p:nvSpPr>
        <p:spPr>
          <a:xfrm>
            <a:off x="10689634" y="4973451"/>
            <a:ext cx="1453567" cy="1510630"/>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ER connects Customer B’s premises to the Microsoft network</a:t>
            </a:r>
          </a:p>
        </p:txBody>
      </p:sp>
      <p:cxnSp>
        <p:nvCxnSpPr>
          <p:cNvPr id="53" name="Straight Arrow Connector 52">
            <a:extLst>
              <a:ext uri="{FF2B5EF4-FFF2-40B4-BE49-F238E27FC236}">
                <a16:creationId xmlns:a16="http://schemas.microsoft.com/office/drawing/2014/main" id="{F979DAC0-8533-4900-A168-54FB4218DF8C}"/>
              </a:ext>
            </a:extLst>
          </p:cNvPr>
          <p:cNvCxnSpPr>
            <a:cxnSpLocks/>
            <a:stCxn id="52" idx="1"/>
          </p:cNvCxnSpPr>
          <p:nvPr/>
        </p:nvCxnSpPr>
        <p:spPr>
          <a:xfrm flipH="1" flipV="1">
            <a:off x="9353754" y="5507168"/>
            <a:ext cx="1335880" cy="2215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282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Expressroute key facts</a:t>
            </a:r>
            <a:br>
              <a:rPr lang="en-US" dirty="0"/>
            </a:br>
            <a:r>
              <a:rPr lang="en-US" sz="3200" dirty="0">
                <a:gradFill>
                  <a:gsLst>
                    <a:gs pos="1250">
                      <a:schemeClr val="tx2"/>
                    </a:gs>
                    <a:gs pos="99000">
                      <a:schemeClr val="tx2"/>
                    </a:gs>
                  </a:gsLst>
                  <a:lin ang="5400000" scaled="0"/>
                </a:gradFill>
              </a:rPr>
              <a:t>#3: A single ER circuit provides access to resources in multiple Azure regions </a:t>
            </a:r>
            <a:endParaRPr lang="en-US" dirty="0"/>
          </a:p>
        </p:txBody>
      </p:sp>
      <p:sp>
        <p:nvSpPr>
          <p:cNvPr id="11" name="Rectangle 10">
            <a:extLst>
              <a:ext uri="{FF2B5EF4-FFF2-40B4-BE49-F238E27FC236}">
                <a16:creationId xmlns:a16="http://schemas.microsoft.com/office/drawing/2014/main" id="{BF118223-5613-4B76-8E24-198DF24AAD60}"/>
              </a:ext>
            </a:extLst>
          </p:cNvPr>
          <p:cNvSpPr/>
          <p:nvPr/>
        </p:nvSpPr>
        <p:spPr>
          <a:xfrm>
            <a:off x="2829840" y="5957943"/>
            <a:ext cx="1500879" cy="4026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B</a:t>
            </a:r>
          </a:p>
        </p:txBody>
      </p:sp>
      <p:pic>
        <p:nvPicPr>
          <p:cNvPr id="13" name="Picture 12">
            <a:extLst>
              <a:ext uri="{FF2B5EF4-FFF2-40B4-BE49-F238E27FC236}">
                <a16:creationId xmlns:a16="http://schemas.microsoft.com/office/drawing/2014/main" id="{5AA5BD1B-CCDF-461D-88DE-2F5A4C5A92EB}"/>
              </a:ext>
            </a:extLst>
          </p:cNvPr>
          <p:cNvPicPr>
            <a:picLocks noChangeAspect="1"/>
          </p:cNvPicPr>
          <p:nvPr/>
        </p:nvPicPr>
        <p:blipFill>
          <a:blip r:embed="rId3"/>
          <a:stretch>
            <a:fillRect/>
          </a:stretch>
        </p:blipFill>
        <p:spPr>
          <a:xfrm>
            <a:off x="269240" y="1936614"/>
            <a:ext cx="6897104" cy="4127771"/>
          </a:xfrm>
          <a:prstGeom prst="rect">
            <a:avLst/>
          </a:prstGeom>
        </p:spPr>
      </p:pic>
      <p:sp>
        <p:nvSpPr>
          <p:cNvPr id="14" name="Rectangle 13">
            <a:extLst>
              <a:ext uri="{FF2B5EF4-FFF2-40B4-BE49-F238E27FC236}">
                <a16:creationId xmlns:a16="http://schemas.microsoft.com/office/drawing/2014/main" id="{D42B9CFE-5916-4DEB-8D47-B35087A6E3CE}"/>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AAA610FF-61E7-45AE-B6A6-F32DD2349092}"/>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 name="Picture 15" descr="&lt;strong&gt;Router&lt;/strong&gt; by juanjo">
            <a:extLst>
              <a:ext uri="{FF2B5EF4-FFF2-40B4-BE49-F238E27FC236}">
                <a16:creationId xmlns:a16="http://schemas.microsoft.com/office/drawing/2014/main" id="{B65E35CB-8F93-4D62-9340-754F4DBD1E03}"/>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8" name="Rectangle 17">
            <a:extLst>
              <a:ext uri="{FF2B5EF4-FFF2-40B4-BE49-F238E27FC236}">
                <a16:creationId xmlns:a16="http://schemas.microsoft.com/office/drawing/2014/main" id="{A567050D-7A49-4B94-89B5-406CF27BC0F6}"/>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9" name="Picture 18" descr="&lt;strong&gt;Router&lt;/strong&gt; by juanjo">
            <a:extLst>
              <a:ext uri="{FF2B5EF4-FFF2-40B4-BE49-F238E27FC236}">
                <a16:creationId xmlns:a16="http://schemas.microsoft.com/office/drawing/2014/main" id="{6D0EFB77-42A7-4107-81AF-302716EEA27E}"/>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02A8F3E7-48CC-4494-9238-BFAAD4F658E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EA04808-4346-44A7-9381-996DB0F13DBD}"/>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2" name="Rectangle 21">
            <a:extLst>
              <a:ext uri="{FF2B5EF4-FFF2-40B4-BE49-F238E27FC236}">
                <a16:creationId xmlns:a16="http://schemas.microsoft.com/office/drawing/2014/main" id="{B1866A20-2B6F-42A4-9B36-D26B48567A7D}"/>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3" name="Picture 22" descr="&lt;strong&gt;Router&lt;/strong&gt; by juanjo">
            <a:extLst>
              <a:ext uri="{FF2B5EF4-FFF2-40B4-BE49-F238E27FC236}">
                <a16:creationId xmlns:a16="http://schemas.microsoft.com/office/drawing/2014/main" id="{A948B3D0-CC22-4BA6-8A1C-7CC8441D4C81}"/>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4" name="Rectangle 23">
            <a:extLst>
              <a:ext uri="{FF2B5EF4-FFF2-40B4-BE49-F238E27FC236}">
                <a16:creationId xmlns:a16="http://schemas.microsoft.com/office/drawing/2014/main" id="{E5C76237-514F-469D-ABC1-65B738627D2E}"/>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5" name="Picture 24" descr="&lt;strong&gt;Router&lt;/strong&gt; by juanjo">
            <a:extLst>
              <a:ext uri="{FF2B5EF4-FFF2-40B4-BE49-F238E27FC236}">
                <a16:creationId xmlns:a16="http://schemas.microsoft.com/office/drawing/2014/main" id="{159D3A64-5A37-4D45-875A-3BC70027B98D}"/>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26" name="Picture 25" descr="&lt;strong&gt;Router&lt;/strong&gt; by juanjo">
            <a:extLst>
              <a:ext uri="{FF2B5EF4-FFF2-40B4-BE49-F238E27FC236}">
                <a16:creationId xmlns:a16="http://schemas.microsoft.com/office/drawing/2014/main" id="{23FA25E5-82BF-4805-AED9-C38F010240C2}"/>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7" name="Picture 26" descr="&lt;strong&gt;Router&lt;/strong&gt; by juanjo">
            <a:extLst>
              <a:ext uri="{FF2B5EF4-FFF2-40B4-BE49-F238E27FC236}">
                <a16:creationId xmlns:a16="http://schemas.microsoft.com/office/drawing/2014/main" id="{EB1E5EAF-91E4-4838-880B-5F56D44A0C7D}"/>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8" name="Picture 27" descr="&lt;strong&gt;Router&lt;/strong&gt; by juanjo">
            <a:extLst>
              <a:ext uri="{FF2B5EF4-FFF2-40B4-BE49-F238E27FC236}">
                <a16:creationId xmlns:a16="http://schemas.microsoft.com/office/drawing/2014/main" id="{ADCEE248-B8DF-431D-BE90-17A35DC62A8A}"/>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9" name="Straight Connector 28">
            <a:extLst>
              <a:ext uri="{FF2B5EF4-FFF2-40B4-BE49-F238E27FC236}">
                <a16:creationId xmlns:a16="http://schemas.microsoft.com/office/drawing/2014/main" id="{F7B981B9-615D-471C-A269-D600F87539F2}"/>
              </a:ext>
            </a:extLst>
          </p:cNvPr>
          <p:cNvCxnSpPr>
            <a:cxnSpLocks/>
            <a:stCxn id="18" idx="1"/>
          </p:cNvCxnSpPr>
          <p:nvPr/>
        </p:nvCxnSpPr>
        <p:spPr>
          <a:xfrm flipH="1">
            <a:off x="6825803" y="4077173"/>
            <a:ext cx="919656" cy="159976"/>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6EF464A-F26C-4418-AF88-44F3DE1809EA}"/>
              </a:ext>
            </a:extLst>
          </p:cNvPr>
          <p:cNvCxnSpPr>
            <a:endCxn id="20" idx="2"/>
          </p:cNvCxnSpPr>
          <p:nvPr/>
        </p:nvCxnSpPr>
        <p:spPr>
          <a:xfrm flipV="1">
            <a:off x="6278451" y="4569273"/>
            <a:ext cx="2392420" cy="1297054"/>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2239FA-1358-4088-B8C7-68E4145F18E6}"/>
              </a:ext>
            </a:extLst>
          </p:cNvPr>
          <p:cNvCxnSpPr>
            <a:cxnSpLocks/>
            <a:endCxn id="22" idx="2"/>
          </p:cNvCxnSpPr>
          <p:nvPr/>
        </p:nvCxnSpPr>
        <p:spPr>
          <a:xfrm flipV="1">
            <a:off x="4225486" y="4569273"/>
            <a:ext cx="5113642" cy="1622245"/>
          </a:xfrm>
          <a:prstGeom prst="bentConnector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7588A5F-554B-460F-B46F-68905F7E5531}"/>
              </a:ext>
            </a:extLst>
          </p:cNvPr>
          <p:cNvCxnSpPr>
            <a:stCxn id="24" idx="2"/>
          </p:cNvCxnSpPr>
          <p:nvPr/>
        </p:nvCxnSpPr>
        <p:spPr>
          <a:xfrm rot="5400000">
            <a:off x="5142130" y="1674506"/>
            <a:ext cx="1947437" cy="7736970"/>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ECDFF5-75C4-4B3E-9890-20C71E825C5D}"/>
              </a:ext>
            </a:extLst>
          </p:cNvPr>
          <p:cNvCxnSpPr>
            <a:cxnSpLocks/>
          </p:cNvCxnSpPr>
          <p:nvPr/>
        </p:nvCxnSpPr>
        <p:spPr>
          <a:xfrm flipV="1">
            <a:off x="4230710" y="5866327"/>
            <a:ext cx="0" cy="325191"/>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46B5AB-7464-4E1B-9E1A-0225D3DC275B}"/>
              </a:ext>
            </a:extLst>
          </p:cNvPr>
          <p:cNvCxnSpPr/>
          <p:nvPr/>
        </p:nvCxnSpPr>
        <p:spPr>
          <a:xfrm flipV="1">
            <a:off x="2247363" y="5866327"/>
            <a:ext cx="0" cy="65038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58AF669-A17D-4F21-987F-D05105B7F849}"/>
              </a:ext>
            </a:extLst>
          </p:cNvPr>
          <p:cNvCxnSpPr>
            <a:stCxn id="18"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718E5FB-9F95-479C-BB3F-CDF84587E44B}"/>
              </a:ext>
            </a:extLst>
          </p:cNvPr>
          <p:cNvCxnSpPr>
            <a:cxnSpLocks/>
            <a:stCxn id="18" idx="0"/>
            <a:endCxn id="22" idx="0"/>
          </p:cNvCxnSpPr>
          <p:nvPr/>
        </p:nvCxnSpPr>
        <p:spPr>
          <a:xfrm rot="5400000" flipH="1" flipV="1">
            <a:off x="8670871" y="2916815"/>
            <a:ext cx="12700" cy="1336514"/>
          </a:xfrm>
          <a:prstGeom prst="bentConnector3">
            <a:avLst>
              <a:gd name="adj1" fmla="val 139436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E0E656BF-08BD-4396-B927-0DA43F7285AA}"/>
              </a:ext>
            </a:extLst>
          </p:cNvPr>
          <p:cNvCxnSpPr>
            <a:stCxn id="24" idx="0"/>
            <a:endCxn id="18"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3C1227C4-12EF-4F30-A8C1-B425CF610BC7}"/>
              </a:ext>
            </a:extLst>
          </p:cNvPr>
          <p:cNvCxnSpPr>
            <a:stCxn id="18" idx="0"/>
            <a:endCxn id="18" idx="1"/>
          </p:cNvCxnSpPr>
          <p:nvPr/>
        </p:nvCxnSpPr>
        <p:spPr>
          <a:xfrm rot="16200000" flipH="1" flipV="1">
            <a:off x="7627986" y="3702544"/>
            <a:ext cx="492101" cy="257155"/>
          </a:xfrm>
          <a:prstGeom prst="bentConnector4">
            <a:avLst>
              <a:gd name="adj1" fmla="val 100166"/>
              <a:gd name="adj2" fmla="val 22217"/>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2E1B2BE-4361-443F-9D29-F0635E355680}"/>
              </a:ext>
            </a:extLst>
          </p:cNvPr>
          <p:cNvCxnSpPr>
            <a:cxnSpLocks/>
            <a:stCxn id="22" idx="0"/>
            <a:endCxn id="22" idx="2"/>
          </p:cNvCxnSpPr>
          <p:nvPr/>
        </p:nvCxnSpPr>
        <p:spPr>
          <a:xfrm>
            <a:off x="9339128" y="3585072"/>
            <a:ext cx="0" cy="984201"/>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5C4D637-9F9D-4494-BC47-1007652AC48D}"/>
              </a:ext>
            </a:extLst>
          </p:cNvPr>
          <p:cNvCxnSpPr>
            <a:cxnSpLocks/>
          </p:cNvCxnSpPr>
          <p:nvPr/>
        </p:nvCxnSpPr>
        <p:spPr>
          <a:xfrm>
            <a:off x="4729163" y="4000500"/>
            <a:ext cx="2096640" cy="236649"/>
          </a:xfrm>
          <a:prstGeom prst="line">
            <a:avLst/>
          </a:prstGeom>
          <a:ln w="571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84F76F-9DC9-4050-B772-46729E0A2B38}"/>
              </a:ext>
            </a:extLst>
          </p:cNvPr>
          <p:cNvCxnSpPr>
            <a:cxnSpLocks/>
          </p:cNvCxnSpPr>
          <p:nvPr/>
        </p:nvCxnSpPr>
        <p:spPr>
          <a:xfrm>
            <a:off x="4643438" y="3321844"/>
            <a:ext cx="100012" cy="678656"/>
          </a:xfrm>
          <a:prstGeom prst="line">
            <a:avLst/>
          </a:prstGeom>
          <a:ln w="571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AB8017D-BCCF-4715-B577-1F6D10779CD2}"/>
              </a:ext>
            </a:extLst>
          </p:cNvPr>
          <p:cNvCxnSpPr>
            <a:cxnSpLocks/>
          </p:cNvCxnSpPr>
          <p:nvPr/>
        </p:nvCxnSpPr>
        <p:spPr>
          <a:xfrm>
            <a:off x="3250406" y="4077172"/>
            <a:ext cx="3575397" cy="159977"/>
          </a:xfrm>
          <a:prstGeom prst="line">
            <a:avLst/>
          </a:prstGeom>
          <a:ln w="571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FBE8F4C-D328-43A8-ABB6-BB4C52F7391E}"/>
              </a:ext>
            </a:extLst>
          </p:cNvPr>
          <p:cNvCxnSpPr>
            <a:cxnSpLocks/>
          </p:cNvCxnSpPr>
          <p:nvPr/>
        </p:nvCxnSpPr>
        <p:spPr>
          <a:xfrm flipH="1" flipV="1">
            <a:off x="1150145" y="3321844"/>
            <a:ext cx="2100261" cy="755328"/>
          </a:xfrm>
          <a:prstGeom prst="line">
            <a:avLst/>
          </a:prstGeom>
          <a:ln w="571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7016AB1-7B2A-4D1B-87F5-D5E3FC430C06}"/>
              </a:ext>
            </a:extLst>
          </p:cNvPr>
          <p:cNvSpPr txBox="1"/>
          <p:nvPr/>
        </p:nvSpPr>
        <p:spPr>
          <a:xfrm>
            <a:off x="10318751" y="5375553"/>
            <a:ext cx="1873249"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One ER circuit</a:t>
            </a:r>
          </a:p>
        </p:txBody>
      </p:sp>
      <p:sp>
        <p:nvSpPr>
          <p:cNvPr id="55" name="Oval 54">
            <a:extLst>
              <a:ext uri="{FF2B5EF4-FFF2-40B4-BE49-F238E27FC236}">
                <a16:creationId xmlns:a16="http://schemas.microsoft.com/office/drawing/2014/main" id="{8123E813-A6A5-43AD-B13C-67F8A3DC44E4}"/>
              </a:ext>
            </a:extLst>
          </p:cNvPr>
          <p:cNvSpPr/>
          <p:nvPr/>
        </p:nvSpPr>
        <p:spPr bwMode="auto">
          <a:xfrm>
            <a:off x="9201134" y="5136330"/>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06979367-7BA0-4660-913F-169EBCF914DB}"/>
              </a:ext>
            </a:extLst>
          </p:cNvPr>
          <p:cNvCxnSpPr>
            <a:cxnSpLocks/>
            <a:stCxn id="54" idx="1"/>
            <a:endCxn id="55" idx="5"/>
          </p:cNvCxnSpPr>
          <p:nvPr/>
        </p:nvCxnSpPr>
        <p:spPr>
          <a:xfrm flipH="1" flipV="1">
            <a:off x="9423357" y="5233891"/>
            <a:ext cx="895394" cy="397290"/>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41775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3F43509D-F381-4A82-A3D0-F98FD395F0D0}"/>
              </a:ext>
            </a:extLst>
          </p:cNvPr>
          <p:cNvCxnSpPr>
            <a:cxnSpLocks/>
          </p:cNvCxnSpPr>
          <p:nvPr/>
        </p:nvCxnSpPr>
        <p:spPr>
          <a:xfrm flipH="1" flipV="1">
            <a:off x="6103450" y="1907382"/>
            <a:ext cx="7427" cy="2033018"/>
          </a:xfrm>
          <a:prstGeom prst="straightConnector1">
            <a:avLst/>
          </a:prstGeom>
          <a:ln w="254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Expressroute in South Africa</a:t>
            </a:r>
            <a:br>
              <a:rPr lang="en-US" dirty="0"/>
            </a:br>
            <a:r>
              <a:rPr lang="en-US" sz="3200" dirty="0">
                <a:gradFill>
                  <a:gsLst>
                    <a:gs pos="1250">
                      <a:schemeClr val="tx2"/>
                    </a:gs>
                    <a:gs pos="99000">
                      <a:schemeClr val="tx2"/>
                    </a:gs>
                  </a:gsLst>
                  <a:lin ang="5400000" scaled="0"/>
                </a:gradFill>
              </a:rPr>
              <a:t>Regions and peering locations</a:t>
            </a:r>
            <a:endParaRPr lang="en-US" sz="3200" dirty="0"/>
          </a:p>
        </p:txBody>
      </p:sp>
      <p:grpSp>
        <p:nvGrpSpPr>
          <p:cNvPr id="39" name="Group 38">
            <a:extLst>
              <a:ext uri="{FF2B5EF4-FFF2-40B4-BE49-F238E27FC236}">
                <a16:creationId xmlns:a16="http://schemas.microsoft.com/office/drawing/2014/main" id="{C52749E3-BFC9-4835-B72F-DF717E638BC8}"/>
              </a:ext>
            </a:extLst>
          </p:cNvPr>
          <p:cNvGrpSpPr/>
          <p:nvPr/>
        </p:nvGrpSpPr>
        <p:grpSpPr>
          <a:xfrm>
            <a:off x="2855988" y="2076561"/>
            <a:ext cx="6480023" cy="3476405"/>
            <a:chOff x="400257" y="1414117"/>
            <a:chExt cx="11419217" cy="5387317"/>
          </a:xfrm>
        </p:grpSpPr>
        <p:cxnSp>
          <p:nvCxnSpPr>
            <p:cNvPr id="40" name="Straight Connector 39">
              <a:extLst>
                <a:ext uri="{FF2B5EF4-FFF2-40B4-BE49-F238E27FC236}">
                  <a16:creationId xmlns:a16="http://schemas.microsoft.com/office/drawing/2014/main" id="{1B66D136-D3FC-419A-A8E7-F47BC69F7E9C}"/>
                </a:ext>
              </a:extLst>
            </p:cNvPr>
            <p:cNvCxnSpPr>
              <a:cxnSpLocks/>
              <a:stCxn id="75" idx="4"/>
            </p:cNvCxnSpPr>
            <p:nvPr/>
          </p:nvCxnSpPr>
          <p:spPr>
            <a:xfrm flipH="1">
              <a:off x="7624398" y="3248542"/>
              <a:ext cx="938848" cy="10539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87B167-BF3B-4E78-B916-B190E4E5614A}"/>
                </a:ext>
              </a:extLst>
            </p:cNvPr>
            <p:cNvCxnSpPr>
              <a:cxnSpLocks/>
              <a:stCxn id="64" idx="3"/>
            </p:cNvCxnSpPr>
            <p:nvPr/>
          </p:nvCxnSpPr>
          <p:spPr>
            <a:xfrm flipH="1">
              <a:off x="7624398" y="3227273"/>
              <a:ext cx="2100838" cy="107519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E4FD88-5567-4564-83E8-16AF6BBD78EB}"/>
                </a:ext>
              </a:extLst>
            </p:cNvPr>
            <p:cNvCxnSpPr>
              <a:cxnSpLocks/>
              <a:stCxn id="67" idx="3"/>
            </p:cNvCxnSpPr>
            <p:nvPr/>
          </p:nvCxnSpPr>
          <p:spPr>
            <a:xfrm flipH="1">
              <a:off x="7624398" y="3231924"/>
              <a:ext cx="2783974" cy="10705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D77D6D6-9A6A-47E3-9ECA-DCC46D7BCF73}"/>
                </a:ext>
              </a:extLst>
            </p:cNvPr>
            <p:cNvCxnSpPr>
              <a:cxnSpLocks/>
              <a:stCxn id="87" idx="4"/>
            </p:cNvCxnSpPr>
            <p:nvPr/>
          </p:nvCxnSpPr>
          <p:spPr>
            <a:xfrm>
              <a:off x="3670599" y="3260140"/>
              <a:ext cx="742105" cy="9220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BF0BB3-2BFC-4769-A401-8CDA1414654D}"/>
                </a:ext>
              </a:extLst>
            </p:cNvPr>
            <p:cNvCxnSpPr>
              <a:cxnSpLocks/>
              <a:stCxn id="84" idx="4"/>
            </p:cNvCxnSpPr>
            <p:nvPr/>
          </p:nvCxnSpPr>
          <p:spPr>
            <a:xfrm>
              <a:off x="2987463" y="3255489"/>
              <a:ext cx="1183275" cy="99697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97158C3-6179-4078-B613-4D5D43B32128}"/>
                </a:ext>
              </a:extLst>
            </p:cNvPr>
            <p:cNvCxnSpPr>
              <a:cxnSpLocks/>
              <a:stCxn id="95" idx="5"/>
            </p:cNvCxnSpPr>
            <p:nvPr/>
          </p:nvCxnSpPr>
          <p:spPr>
            <a:xfrm>
              <a:off x="1825473" y="3220326"/>
              <a:ext cx="2226341" cy="1069615"/>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ADEF8D3-BA2E-4ECE-BFB6-A6A7CC9B5098}"/>
                </a:ext>
              </a:extLst>
            </p:cNvPr>
            <p:cNvCxnSpPr>
              <a:cxnSpLocks/>
              <a:stCxn id="90" idx="4"/>
            </p:cNvCxnSpPr>
            <p:nvPr/>
          </p:nvCxnSpPr>
          <p:spPr>
            <a:xfrm>
              <a:off x="860695" y="3230229"/>
              <a:ext cx="3055356" cy="110342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9B5A8B-DAF6-4C60-BBAE-22A133DD221B}"/>
                </a:ext>
              </a:extLst>
            </p:cNvPr>
            <p:cNvCxnSpPr>
              <a:cxnSpLocks/>
              <a:stCxn id="70" idx="4"/>
            </p:cNvCxnSpPr>
            <p:nvPr/>
          </p:nvCxnSpPr>
          <p:spPr>
            <a:xfrm flipH="1">
              <a:off x="7624398" y="3230229"/>
              <a:ext cx="44461" cy="107224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CEF1FD22-003B-4DFE-A342-01003032E2F5}"/>
                </a:ext>
              </a:extLst>
            </p:cNvPr>
            <p:cNvGrpSpPr/>
            <p:nvPr/>
          </p:nvGrpSpPr>
          <p:grpSpPr>
            <a:xfrm>
              <a:off x="1470526" y="3954979"/>
              <a:ext cx="9887677" cy="2846455"/>
              <a:chOff x="1470526" y="3182141"/>
              <a:chExt cx="9887677" cy="3541325"/>
            </a:xfrm>
          </p:grpSpPr>
          <p:cxnSp>
            <p:nvCxnSpPr>
              <p:cNvPr id="99" name="Straight Connector 98">
                <a:extLst>
                  <a:ext uri="{FF2B5EF4-FFF2-40B4-BE49-F238E27FC236}">
                    <a16:creationId xmlns:a16="http://schemas.microsoft.com/office/drawing/2014/main" id="{BC7844E0-4B11-4425-9057-55E98FC22BA0}"/>
                  </a:ext>
                </a:extLst>
              </p:cNvPr>
              <p:cNvCxnSpPr>
                <a:cxnSpLocks/>
                <a:stCxn id="108" idx="0"/>
              </p:cNvCxnSpPr>
              <p:nvPr/>
            </p:nvCxnSpPr>
            <p:spPr>
              <a:xfrm flipV="1">
                <a:off x="2705785" y="5378786"/>
                <a:ext cx="970651"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3AEEE16-9273-4F32-9617-93AD306542C8}"/>
                  </a:ext>
                </a:extLst>
              </p:cNvPr>
              <p:cNvCxnSpPr>
                <a:cxnSpLocks/>
                <a:stCxn id="109" idx="0"/>
              </p:cNvCxnSpPr>
              <p:nvPr/>
            </p:nvCxnSpPr>
            <p:spPr>
              <a:xfrm flipV="1">
                <a:off x="6003414" y="5688937"/>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31AE543-33BA-47E6-810C-9B5B81B19A15}"/>
                  </a:ext>
                </a:extLst>
              </p:cNvPr>
              <p:cNvCxnSpPr>
                <a:cxnSpLocks/>
                <a:endCxn id="107" idx="0"/>
              </p:cNvCxnSpPr>
              <p:nvPr/>
            </p:nvCxnSpPr>
            <p:spPr>
              <a:xfrm>
                <a:off x="8151414" y="5454109"/>
                <a:ext cx="1062568"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Cloud 101">
                <a:extLst>
                  <a:ext uri="{FF2B5EF4-FFF2-40B4-BE49-F238E27FC236}">
                    <a16:creationId xmlns:a16="http://schemas.microsoft.com/office/drawing/2014/main" id="{B24963F3-A5E8-44B4-B40A-6FA49A39645D}"/>
                  </a:ext>
                </a:extLst>
              </p:cNvPr>
              <p:cNvSpPr/>
              <p:nvPr/>
            </p:nvSpPr>
            <p:spPr bwMode="auto">
              <a:xfrm>
                <a:off x="1614870" y="3182141"/>
                <a:ext cx="9743333" cy="1228674"/>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05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050" b="0" i="0" u="none" strike="noStrike" kern="1200" cap="none" spc="0" normalizeH="0" baseline="0" noProof="0">
                    <a:ln>
                      <a:noFill/>
                    </a:ln>
                    <a:solidFill>
                      <a:srgbClr val="FFFFFF"/>
                    </a:solidFill>
                    <a:effectLst/>
                    <a:uLnTx/>
                    <a:uFillTx/>
                    <a:latin typeface="Segoe UI"/>
                    <a:ea typeface="+mn-ea"/>
                    <a:cs typeface="+mn-cs"/>
                  </a:rPr>
                  <a: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Cloud 102">
                <a:extLst>
                  <a:ext uri="{FF2B5EF4-FFF2-40B4-BE49-F238E27FC236}">
                    <a16:creationId xmlns:a16="http://schemas.microsoft.com/office/drawing/2014/main" id="{C67602B1-EFE9-45D4-B750-C2CB138E33C1}"/>
                  </a:ext>
                </a:extLst>
              </p:cNvPr>
              <p:cNvSpPr/>
              <p:nvPr/>
            </p:nvSpPr>
            <p:spPr bwMode="auto">
              <a:xfrm>
                <a:off x="1470526" y="4781082"/>
                <a:ext cx="9633931" cy="1035223"/>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Internet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216A3B3-FAD3-419B-8265-7DEE4A78C82D}"/>
                  </a:ext>
                </a:extLst>
              </p:cNvPr>
              <p:cNvGrpSpPr/>
              <p:nvPr/>
            </p:nvGrpSpPr>
            <p:grpSpPr>
              <a:xfrm>
                <a:off x="3347020" y="4233486"/>
                <a:ext cx="1185400" cy="768883"/>
                <a:chOff x="2985493" y="4380047"/>
                <a:chExt cx="1711706" cy="1403215"/>
              </a:xfrm>
            </p:grpSpPr>
            <p:pic>
              <p:nvPicPr>
                <p:cNvPr id="114" name="Picture 113" descr="&lt;strong&gt;Router&lt;/strong&gt; by juanjo">
                  <a:extLst>
                    <a:ext uri="{FF2B5EF4-FFF2-40B4-BE49-F238E27FC236}">
                      <a16:creationId xmlns:a16="http://schemas.microsoft.com/office/drawing/2014/main" id="{DAFA891C-FC14-487F-A64F-21F110C5BCAB}"/>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5" name="Picture 114" descr="&lt;strong&gt;Router&lt;/strong&gt; by juanjo">
                  <a:extLst>
                    <a:ext uri="{FF2B5EF4-FFF2-40B4-BE49-F238E27FC236}">
                      <a16:creationId xmlns:a16="http://schemas.microsoft.com/office/drawing/2014/main" id="{D2225A5C-1057-4393-AA30-F4CA0ED69AF9}"/>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5" name="Group 104">
                <a:extLst>
                  <a:ext uri="{FF2B5EF4-FFF2-40B4-BE49-F238E27FC236}">
                    <a16:creationId xmlns:a16="http://schemas.microsoft.com/office/drawing/2014/main" id="{E1B2F9D1-1F99-40D8-8920-46233E70EE6A}"/>
                  </a:ext>
                </a:extLst>
              </p:cNvPr>
              <p:cNvGrpSpPr/>
              <p:nvPr/>
            </p:nvGrpSpPr>
            <p:grpSpPr>
              <a:xfrm>
                <a:off x="5694791" y="4233486"/>
                <a:ext cx="1185400" cy="768883"/>
                <a:chOff x="2985493" y="4380047"/>
                <a:chExt cx="1711706" cy="1403215"/>
              </a:xfrm>
            </p:grpSpPr>
            <p:pic>
              <p:nvPicPr>
                <p:cNvPr id="112" name="Picture 111" descr="&lt;strong&gt;Router&lt;/strong&gt; by juanjo">
                  <a:extLst>
                    <a:ext uri="{FF2B5EF4-FFF2-40B4-BE49-F238E27FC236}">
                      <a16:creationId xmlns:a16="http://schemas.microsoft.com/office/drawing/2014/main" id="{E68130AA-0697-4DA9-995C-737492E22F2F}"/>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3" name="Picture 112" descr="&lt;strong&gt;Router&lt;/strong&gt; by juanjo">
                  <a:extLst>
                    <a:ext uri="{FF2B5EF4-FFF2-40B4-BE49-F238E27FC236}">
                      <a16:creationId xmlns:a16="http://schemas.microsoft.com/office/drawing/2014/main" id="{4E646ECD-413A-4BC5-95C7-0A70D45EB9A6}"/>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6" name="Group 105">
                <a:extLst>
                  <a:ext uri="{FF2B5EF4-FFF2-40B4-BE49-F238E27FC236}">
                    <a16:creationId xmlns:a16="http://schemas.microsoft.com/office/drawing/2014/main" id="{B2D0337B-6B0E-476F-98C2-1A0435CCF1F3}"/>
                  </a:ext>
                </a:extLst>
              </p:cNvPr>
              <p:cNvGrpSpPr/>
              <p:nvPr/>
            </p:nvGrpSpPr>
            <p:grpSpPr>
              <a:xfrm>
                <a:off x="8360260" y="4136927"/>
                <a:ext cx="1185400" cy="768883"/>
                <a:chOff x="2985493" y="4380047"/>
                <a:chExt cx="1711706" cy="1403215"/>
              </a:xfrm>
            </p:grpSpPr>
            <p:pic>
              <p:nvPicPr>
                <p:cNvPr id="110" name="Picture 109" descr="&lt;strong&gt;Router&lt;/strong&gt; by juanjo">
                  <a:extLst>
                    <a:ext uri="{FF2B5EF4-FFF2-40B4-BE49-F238E27FC236}">
                      <a16:creationId xmlns:a16="http://schemas.microsoft.com/office/drawing/2014/main" id="{D032E60E-A8AC-4AF8-995B-4F06496B85D9}"/>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1" name="Picture 110" descr="&lt;strong&gt;Router&lt;/strong&gt; by juanjo">
                  <a:extLst>
                    <a:ext uri="{FF2B5EF4-FFF2-40B4-BE49-F238E27FC236}">
                      <a16:creationId xmlns:a16="http://schemas.microsoft.com/office/drawing/2014/main" id="{E5BF7855-ADAF-483F-B97A-4E47AA2115AC}"/>
                    </a:ext>
                  </a:extLst>
                </p:cNvPr>
                <p:cNvPicPr>
                  <a:picLocks noChangeAspect="1"/>
                </p:cNvPicPr>
                <p:nvPr/>
              </p:nvPicPr>
              <p:blipFill>
                <a:blip r:embed="rId3"/>
                <a:stretch>
                  <a:fillRect/>
                </a:stretch>
              </p:blipFill>
              <p:spPr>
                <a:xfrm>
                  <a:off x="3246437" y="4945062"/>
                  <a:ext cx="1450762" cy="838200"/>
                </a:xfrm>
                <a:prstGeom prst="rect">
                  <a:avLst/>
                </a:prstGeom>
              </p:spPr>
            </p:pic>
          </p:grpSp>
          <p:pic>
            <p:nvPicPr>
              <p:cNvPr id="107" name="Picture 106">
                <a:extLst>
                  <a:ext uri="{FF2B5EF4-FFF2-40B4-BE49-F238E27FC236}">
                    <a16:creationId xmlns:a16="http://schemas.microsoft.com/office/drawing/2014/main" id="{A2CCD747-22D2-43E9-A21C-5E9D929156BF}"/>
                  </a:ext>
                </a:extLst>
              </p:cNvPr>
              <p:cNvPicPr>
                <a:picLocks noChangeAspect="1"/>
              </p:cNvPicPr>
              <p:nvPr/>
            </p:nvPicPr>
            <p:blipFill>
              <a:blip r:embed="rId4"/>
              <a:stretch>
                <a:fillRect/>
              </a:stretch>
            </p:blipFill>
            <p:spPr>
              <a:xfrm>
                <a:off x="7978724" y="6126215"/>
                <a:ext cx="2470517" cy="597251"/>
              </a:xfrm>
              <a:prstGeom prst="rect">
                <a:avLst/>
              </a:prstGeom>
            </p:spPr>
          </p:pic>
          <p:pic>
            <p:nvPicPr>
              <p:cNvPr id="108" name="Picture 107">
                <a:extLst>
                  <a:ext uri="{FF2B5EF4-FFF2-40B4-BE49-F238E27FC236}">
                    <a16:creationId xmlns:a16="http://schemas.microsoft.com/office/drawing/2014/main" id="{EA04E9D1-19F6-4F09-AD45-7D6FC0CAD03D}"/>
                  </a:ext>
                </a:extLst>
              </p:cNvPr>
              <p:cNvPicPr>
                <a:picLocks noChangeAspect="1"/>
              </p:cNvPicPr>
              <p:nvPr/>
            </p:nvPicPr>
            <p:blipFill>
              <a:blip r:embed="rId4"/>
              <a:stretch>
                <a:fillRect/>
              </a:stretch>
            </p:blipFill>
            <p:spPr>
              <a:xfrm>
                <a:off x="1470526" y="6094155"/>
                <a:ext cx="2470517" cy="597251"/>
              </a:xfrm>
              <a:prstGeom prst="rect">
                <a:avLst/>
              </a:prstGeom>
            </p:spPr>
          </p:pic>
          <p:pic>
            <p:nvPicPr>
              <p:cNvPr id="109" name="Picture 108">
                <a:extLst>
                  <a:ext uri="{FF2B5EF4-FFF2-40B4-BE49-F238E27FC236}">
                    <a16:creationId xmlns:a16="http://schemas.microsoft.com/office/drawing/2014/main" id="{AE770F7F-5B85-4E9D-94FB-E493DEF7FE05}"/>
                  </a:ext>
                </a:extLst>
              </p:cNvPr>
              <p:cNvPicPr>
                <a:picLocks noChangeAspect="1"/>
              </p:cNvPicPr>
              <p:nvPr/>
            </p:nvPicPr>
            <p:blipFill>
              <a:blip r:embed="rId4"/>
              <a:stretch>
                <a:fillRect/>
              </a:stretch>
            </p:blipFill>
            <p:spPr>
              <a:xfrm>
                <a:off x="4768155" y="6063773"/>
                <a:ext cx="2470517" cy="597251"/>
              </a:xfrm>
              <a:prstGeom prst="rect">
                <a:avLst/>
              </a:prstGeom>
            </p:spPr>
          </p:pic>
        </p:grpSp>
        <p:grpSp>
          <p:nvGrpSpPr>
            <p:cNvPr id="53" name="Group 52">
              <a:extLst>
                <a:ext uri="{FF2B5EF4-FFF2-40B4-BE49-F238E27FC236}">
                  <a16:creationId xmlns:a16="http://schemas.microsoft.com/office/drawing/2014/main" id="{829A4A23-4273-43A9-AF22-42B6AEA9B025}"/>
                </a:ext>
              </a:extLst>
            </p:cNvPr>
            <p:cNvGrpSpPr/>
            <p:nvPr/>
          </p:nvGrpSpPr>
          <p:grpSpPr>
            <a:xfrm>
              <a:off x="400257" y="1414117"/>
              <a:ext cx="4611053" cy="1985143"/>
              <a:chOff x="4908622" y="1583197"/>
              <a:chExt cx="6840876" cy="3531231"/>
            </a:xfrm>
          </p:grpSpPr>
          <p:grpSp>
            <p:nvGrpSpPr>
              <p:cNvPr id="79" name="Group 78">
                <a:extLst>
                  <a:ext uri="{FF2B5EF4-FFF2-40B4-BE49-F238E27FC236}">
                    <a16:creationId xmlns:a16="http://schemas.microsoft.com/office/drawing/2014/main" id="{15774CF7-D959-4106-9351-C0CF74104734}"/>
                  </a:ext>
                </a:extLst>
              </p:cNvPr>
              <p:cNvGrpSpPr/>
              <p:nvPr/>
            </p:nvGrpSpPr>
            <p:grpSpPr>
              <a:xfrm>
                <a:off x="4908622" y="1583197"/>
                <a:ext cx="6840876" cy="3531231"/>
                <a:chOff x="5933962" y="1485269"/>
                <a:chExt cx="5269364" cy="2309035"/>
              </a:xfrm>
            </p:grpSpPr>
            <p:sp>
              <p:nvSpPr>
                <p:cNvPr id="89" name="Rectangle 88">
                  <a:extLst>
                    <a:ext uri="{FF2B5EF4-FFF2-40B4-BE49-F238E27FC236}">
                      <a16:creationId xmlns:a16="http://schemas.microsoft.com/office/drawing/2014/main" id="{069EB129-6CE5-44B5-80EB-993616523331}"/>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90" name="Oval 89">
                  <a:extLst>
                    <a:ext uri="{FF2B5EF4-FFF2-40B4-BE49-F238E27FC236}">
                      <a16:creationId xmlns:a16="http://schemas.microsoft.com/office/drawing/2014/main" id="{0FAC754E-F814-4627-A5F6-E10D64CC941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D573B5B0-4881-4C94-8AA1-8A1F4E7B1EAB}"/>
                    </a:ext>
                  </a:extLst>
                </p:cNvPr>
                <p:cNvCxnSpPr>
                  <a:cxnSpLocks/>
                  <a:stCxn id="89" idx="2"/>
                  <a:endCxn id="9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55AF22FE-E968-4D81-B314-770A367A179B}"/>
                    </a:ext>
                  </a:extLst>
                </p:cNvPr>
                <p:cNvGrpSpPr/>
                <p:nvPr/>
              </p:nvGrpSpPr>
              <p:grpSpPr>
                <a:xfrm>
                  <a:off x="5933962" y="1485269"/>
                  <a:ext cx="5269364" cy="2309035"/>
                  <a:chOff x="865588" y="1015189"/>
                  <a:chExt cx="7105249" cy="5754864"/>
                </a:xfrm>
              </p:grpSpPr>
              <p:sp>
                <p:nvSpPr>
                  <p:cNvPr id="97" name="Rectangle 96">
                    <a:extLst>
                      <a:ext uri="{FF2B5EF4-FFF2-40B4-BE49-F238E27FC236}">
                        <a16:creationId xmlns:a16="http://schemas.microsoft.com/office/drawing/2014/main" id="{B77753F5-A3F5-4695-81CA-464B152C58AC}"/>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Rectangle: Rounded Corners 97">
                    <a:extLst>
                      <a:ext uri="{FF2B5EF4-FFF2-40B4-BE49-F238E27FC236}">
                        <a16:creationId xmlns:a16="http://schemas.microsoft.com/office/drawing/2014/main" id="{0835337F-B1F0-4554-A7FA-7AD6830EADF0}"/>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West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3" name="Cloud 92">
                  <a:extLst>
                    <a:ext uri="{FF2B5EF4-FFF2-40B4-BE49-F238E27FC236}">
                      <a16:creationId xmlns:a16="http://schemas.microsoft.com/office/drawing/2014/main" id="{94CDC880-465D-43C5-815A-00F7BA16EBDB}"/>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DD31E346-1AE9-4A7F-ABB8-7A2BE2370FF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95" name="Oval 94">
                  <a:extLst>
                    <a:ext uri="{FF2B5EF4-FFF2-40B4-BE49-F238E27FC236}">
                      <a16:creationId xmlns:a16="http://schemas.microsoft.com/office/drawing/2014/main" id="{EDA493C8-4FEE-418D-B898-EAC1343C75CB}"/>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EB6CA1A9-21DC-490B-A171-26341932FF2D}"/>
                    </a:ext>
                  </a:extLst>
                </p:cNvPr>
                <p:cNvCxnSpPr>
                  <a:cxnSpLocks/>
                  <a:stCxn id="94" idx="2"/>
                  <a:endCxn id="9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D2BAA167-39A9-47D7-BEC0-10BC7ED8C4B4}"/>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1" name="Rectangle 80">
                <a:extLst>
                  <a:ext uri="{FF2B5EF4-FFF2-40B4-BE49-F238E27FC236}">
                    <a16:creationId xmlns:a16="http://schemas.microsoft.com/office/drawing/2014/main" id="{39871E77-177D-4A3D-A588-59B22FA050B8}"/>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2" name="Rectangle 81">
                <a:extLst>
                  <a:ext uri="{FF2B5EF4-FFF2-40B4-BE49-F238E27FC236}">
                    <a16:creationId xmlns:a16="http://schemas.microsoft.com/office/drawing/2014/main" id="{21678B63-3FA7-4ECA-8D09-626C7AE2941E}"/>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3" name="Rectangle 82">
                <a:extLst>
                  <a:ext uri="{FF2B5EF4-FFF2-40B4-BE49-F238E27FC236}">
                    <a16:creationId xmlns:a16="http://schemas.microsoft.com/office/drawing/2014/main" id="{6CD5A63C-1813-4C7E-B98B-136E9451731D}"/>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84" name="Oval 83">
                <a:extLst>
                  <a:ext uri="{FF2B5EF4-FFF2-40B4-BE49-F238E27FC236}">
                    <a16:creationId xmlns:a16="http://schemas.microsoft.com/office/drawing/2014/main" id="{B49DFF39-CE25-4CD9-943B-EAC4A80D2798}"/>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E432CCE6-E359-41DE-9171-514DA403F28C}"/>
                  </a:ext>
                </a:extLst>
              </p:cNvPr>
              <p:cNvCxnSpPr>
                <a:cxnSpLocks/>
                <a:stCxn id="83" idx="2"/>
                <a:endCxn id="8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25479DC-E8B4-4336-8740-7990CED1B02F}"/>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87" name="Oval 86">
                <a:extLst>
                  <a:ext uri="{FF2B5EF4-FFF2-40B4-BE49-F238E27FC236}">
                    <a16:creationId xmlns:a16="http://schemas.microsoft.com/office/drawing/2014/main" id="{D2686803-5211-4B52-9EC6-A775FD60E25A}"/>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A70A90AA-7227-4ECF-908D-08C6D975D0C2}"/>
                  </a:ext>
                </a:extLst>
              </p:cNvPr>
              <p:cNvCxnSpPr>
                <a:cxnSpLocks/>
                <a:stCxn id="86" idx="2"/>
                <a:endCxn id="8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8EA3AD0-0267-4B8A-9D45-3B22F8D373B7}"/>
                </a:ext>
              </a:extLst>
            </p:cNvPr>
            <p:cNvGrpSpPr/>
            <p:nvPr/>
          </p:nvGrpSpPr>
          <p:grpSpPr>
            <a:xfrm>
              <a:off x="7208421" y="1414117"/>
              <a:ext cx="4611053" cy="1985143"/>
              <a:chOff x="4908622" y="1583197"/>
              <a:chExt cx="6840876" cy="3531231"/>
            </a:xfrm>
          </p:grpSpPr>
          <p:grpSp>
            <p:nvGrpSpPr>
              <p:cNvPr id="59" name="Group 58">
                <a:extLst>
                  <a:ext uri="{FF2B5EF4-FFF2-40B4-BE49-F238E27FC236}">
                    <a16:creationId xmlns:a16="http://schemas.microsoft.com/office/drawing/2014/main" id="{27B66B98-AFDD-4FC3-B3ED-9E1AAFB1EC08}"/>
                  </a:ext>
                </a:extLst>
              </p:cNvPr>
              <p:cNvGrpSpPr/>
              <p:nvPr/>
            </p:nvGrpSpPr>
            <p:grpSpPr>
              <a:xfrm>
                <a:off x="4908622" y="1583197"/>
                <a:ext cx="6840876" cy="3531231"/>
                <a:chOff x="5933962" y="1485269"/>
                <a:chExt cx="5269364" cy="2309035"/>
              </a:xfrm>
            </p:grpSpPr>
            <p:sp>
              <p:nvSpPr>
                <p:cNvPr id="69" name="Rectangle 68">
                  <a:extLst>
                    <a:ext uri="{FF2B5EF4-FFF2-40B4-BE49-F238E27FC236}">
                      <a16:creationId xmlns:a16="http://schemas.microsoft.com/office/drawing/2014/main" id="{EB46C290-D1F8-43AE-943D-364C75DAE0F6}"/>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70" name="Oval 69">
                  <a:extLst>
                    <a:ext uri="{FF2B5EF4-FFF2-40B4-BE49-F238E27FC236}">
                      <a16:creationId xmlns:a16="http://schemas.microsoft.com/office/drawing/2014/main" id="{8FBF8A80-7795-4339-848E-1DC41BE2348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8F7E6D08-D4F0-4624-B399-C948CD2C313F}"/>
                    </a:ext>
                  </a:extLst>
                </p:cNvPr>
                <p:cNvCxnSpPr>
                  <a:cxnSpLocks/>
                  <a:stCxn id="69" idx="2"/>
                  <a:endCxn id="7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E0CB5E4-99EE-45B6-823C-AB766FAE4C44}"/>
                    </a:ext>
                  </a:extLst>
                </p:cNvPr>
                <p:cNvGrpSpPr/>
                <p:nvPr/>
              </p:nvGrpSpPr>
              <p:grpSpPr>
                <a:xfrm>
                  <a:off x="5933962" y="1485269"/>
                  <a:ext cx="5269364" cy="2309035"/>
                  <a:chOff x="865588" y="1015189"/>
                  <a:chExt cx="7105249" cy="5754864"/>
                </a:xfrm>
              </p:grpSpPr>
              <p:sp>
                <p:nvSpPr>
                  <p:cNvPr id="77" name="Rectangle 76">
                    <a:extLst>
                      <a:ext uri="{FF2B5EF4-FFF2-40B4-BE49-F238E27FC236}">
                        <a16:creationId xmlns:a16="http://schemas.microsoft.com/office/drawing/2014/main" id="{745584D7-9A26-4AF8-A0EF-1550553D5771}"/>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5804C777-4734-4B71-93F3-15365A03EB3C}"/>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North</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3" name="Cloud 72">
                  <a:extLst>
                    <a:ext uri="{FF2B5EF4-FFF2-40B4-BE49-F238E27FC236}">
                      <a16:creationId xmlns:a16="http://schemas.microsoft.com/office/drawing/2014/main" id="{57DC6324-AFF8-410C-B260-D806E5BD1E93}"/>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BAD115DE-498E-4A3C-96F3-564646D1BEE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75" name="Oval 74">
                  <a:extLst>
                    <a:ext uri="{FF2B5EF4-FFF2-40B4-BE49-F238E27FC236}">
                      <a16:creationId xmlns:a16="http://schemas.microsoft.com/office/drawing/2014/main" id="{88FEDC2C-A330-46BA-A4A7-DB30C86D6F78}"/>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741F39D2-595A-487B-9572-855D197EF89D}"/>
                    </a:ext>
                  </a:extLst>
                </p:cNvPr>
                <p:cNvCxnSpPr>
                  <a:cxnSpLocks/>
                  <a:stCxn id="74" idx="2"/>
                  <a:endCxn id="7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8F25D063-8AFC-4C2A-A826-B32F9DEE4CCF}"/>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1" name="Rectangle 60">
                <a:extLst>
                  <a:ext uri="{FF2B5EF4-FFF2-40B4-BE49-F238E27FC236}">
                    <a16:creationId xmlns:a16="http://schemas.microsoft.com/office/drawing/2014/main" id="{71FFA41F-72F3-42E4-B8DC-8E6FC0EBA80A}"/>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2" name="Rectangle 61">
                <a:extLst>
                  <a:ext uri="{FF2B5EF4-FFF2-40B4-BE49-F238E27FC236}">
                    <a16:creationId xmlns:a16="http://schemas.microsoft.com/office/drawing/2014/main" id="{0D64D53D-BDA4-41D3-AAE2-553F98DBA21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3" name="Rectangle 62">
                <a:extLst>
                  <a:ext uri="{FF2B5EF4-FFF2-40B4-BE49-F238E27FC236}">
                    <a16:creationId xmlns:a16="http://schemas.microsoft.com/office/drawing/2014/main" id="{0AFF3B53-534A-4CC9-8C38-C40E557F8745}"/>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64" name="Oval 63">
                <a:extLst>
                  <a:ext uri="{FF2B5EF4-FFF2-40B4-BE49-F238E27FC236}">
                    <a16:creationId xmlns:a16="http://schemas.microsoft.com/office/drawing/2014/main" id="{E389B393-2D56-4C8C-B23B-61319F8C5706}"/>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2886D994-FD98-4D86-A51C-B94257E3F025}"/>
                  </a:ext>
                </a:extLst>
              </p:cNvPr>
              <p:cNvCxnSpPr>
                <a:cxnSpLocks/>
                <a:stCxn id="63" idx="2"/>
                <a:endCxn id="6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B0F974E-521E-4C48-AF35-7EBC42DC63A0}"/>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67" name="Oval 66">
                <a:extLst>
                  <a:ext uri="{FF2B5EF4-FFF2-40B4-BE49-F238E27FC236}">
                    <a16:creationId xmlns:a16="http://schemas.microsoft.com/office/drawing/2014/main" id="{1BF45131-F2D8-403F-996C-A6D08B03026E}"/>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078FFC4F-543C-4D30-B1A2-69667055030B}"/>
                  </a:ext>
                </a:extLst>
              </p:cNvPr>
              <p:cNvCxnSpPr>
                <a:cxnSpLocks/>
                <a:stCxn id="66" idx="2"/>
                <a:endCxn id="6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F125562A-DEFB-424F-BE74-E20E3AFE76BB}"/>
              </a:ext>
            </a:extLst>
          </p:cNvPr>
          <p:cNvGrpSpPr/>
          <p:nvPr/>
        </p:nvGrpSpPr>
        <p:grpSpPr>
          <a:xfrm>
            <a:off x="9551535" y="3291078"/>
            <a:ext cx="2373545" cy="1487458"/>
            <a:chOff x="9175212" y="4261688"/>
            <a:chExt cx="2871989" cy="1799824"/>
          </a:xfrm>
        </p:grpSpPr>
        <p:sp>
          <p:nvSpPr>
            <p:cNvPr id="116" name="Rectangle 115">
              <a:extLst>
                <a:ext uri="{FF2B5EF4-FFF2-40B4-BE49-F238E27FC236}">
                  <a16:creationId xmlns:a16="http://schemas.microsoft.com/office/drawing/2014/main" id="{1208CDE8-DDE2-415C-904C-BE84A9CB58A3}"/>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7" name="Rectangle: Rounded Corners 116">
              <a:extLst>
                <a:ext uri="{FF2B5EF4-FFF2-40B4-BE49-F238E27FC236}">
                  <a16:creationId xmlns:a16="http://schemas.microsoft.com/office/drawing/2014/main" id="{2198CF56-C790-462B-8FBC-9DBEF52B475F}"/>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Isando</a:t>
              </a:r>
            </a:p>
          </p:txBody>
        </p:sp>
        <p:pic>
          <p:nvPicPr>
            <p:cNvPr id="118" name="Picture 117" descr="&lt;strong&gt;Router&lt;/strong&gt; by juanjo">
              <a:extLst>
                <a:ext uri="{FF2B5EF4-FFF2-40B4-BE49-F238E27FC236}">
                  <a16:creationId xmlns:a16="http://schemas.microsoft.com/office/drawing/2014/main" id="{54B33A2A-0318-4505-B6D5-85EC594FF523}"/>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19" name="Rectangle 118">
              <a:extLst>
                <a:ext uri="{FF2B5EF4-FFF2-40B4-BE49-F238E27FC236}">
                  <a16:creationId xmlns:a16="http://schemas.microsoft.com/office/drawing/2014/main" id="{C952CAB8-956F-41ED-AF3E-FD5000E8DD91}"/>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0" name="Picture 119" descr="&lt;strong&gt;Router&lt;/strong&gt; by juanjo">
              <a:extLst>
                <a:ext uri="{FF2B5EF4-FFF2-40B4-BE49-F238E27FC236}">
                  <a16:creationId xmlns:a16="http://schemas.microsoft.com/office/drawing/2014/main" id="{2CCF4181-C510-42FA-BB61-837B6E6506B0}"/>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21" name="Rectangle 120">
              <a:extLst>
                <a:ext uri="{FF2B5EF4-FFF2-40B4-BE49-F238E27FC236}">
                  <a16:creationId xmlns:a16="http://schemas.microsoft.com/office/drawing/2014/main" id="{1D60D0A8-C6B6-4262-B189-E023E836D8D6}"/>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2" name="Picture 121" descr="&lt;strong&gt;Router&lt;/strong&gt; by juanjo">
              <a:extLst>
                <a:ext uri="{FF2B5EF4-FFF2-40B4-BE49-F238E27FC236}">
                  <a16:creationId xmlns:a16="http://schemas.microsoft.com/office/drawing/2014/main" id="{BD78A8B5-8615-4393-9C3C-6558243EAAD0}"/>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23" name="Rectangle 122">
              <a:extLst>
                <a:ext uri="{FF2B5EF4-FFF2-40B4-BE49-F238E27FC236}">
                  <a16:creationId xmlns:a16="http://schemas.microsoft.com/office/drawing/2014/main" id="{D96C212F-5C53-45E7-AD11-55796FDBBC37}"/>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4" name="Picture 123" descr="&lt;strong&gt;Router&lt;/strong&gt; by juanjo">
              <a:extLst>
                <a:ext uri="{FF2B5EF4-FFF2-40B4-BE49-F238E27FC236}">
                  <a16:creationId xmlns:a16="http://schemas.microsoft.com/office/drawing/2014/main" id="{B4B74836-6896-4A8F-9BE3-37D0CF29F568}"/>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25" name="Rectangle 124">
              <a:extLst>
                <a:ext uri="{FF2B5EF4-FFF2-40B4-BE49-F238E27FC236}">
                  <a16:creationId xmlns:a16="http://schemas.microsoft.com/office/drawing/2014/main" id="{DC0587B9-73CA-4F64-B9BB-E927D9B2049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6" name="Picture 125" descr="&lt;strong&gt;Router&lt;/strong&gt; by juanjo">
              <a:extLst>
                <a:ext uri="{FF2B5EF4-FFF2-40B4-BE49-F238E27FC236}">
                  <a16:creationId xmlns:a16="http://schemas.microsoft.com/office/drawing/2014/main" id="{B455A6C9-507F-47D6-9889-04A28009E8C8}"/>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27" name="Picture 126" descr="&lt;strong&gt;Router&lt;/strong&gt; by juanjo">
              <a:extLst>
                <a:ext uri="{FF2B5EF4-FFF2-40B4-BE49-F238E27FC236}">
                  <a16:creationId xmlns:a16="http://schemas.microsoft.com/office/drawing/2014/main" id="{55EA6DD5-1EB1-4F06-98FC-73F3C6F360EF}"/>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28" name="Picture 127" descr="&lt;strong&gt;Router&lt;/strong&gt; by juanjo">
              <a:extLst>
                <a:ext uri="{FF2B5EF4-FFF2-40B4-BE49-F238E27FC236}">
                  <a16:creationId xmlns:a16="http://schemas.microsoft.com/office/drawing/2014/main" id="{AB5CA4EF-F816-4CCD-AE5B-6EDB9EE8ECE5}"/>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29" name="Picture 128" descr="&lt;strong&gt;Router&lt;/strong&gt; by juanjo">
              <a:extLst>
                <a:ext uri="{FF2B5EF4-FFF2-40B4-BE49-F238E27FC236}">
                  <a16:creationId xmlns:a16="http://schemas.microsoft.com/office/drawing/2014/main" id="{D94030AC-FA2B-4DDB-9283-59DAB7366453}"/>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31" name="Connector: Elbow 130">
              <a:extLst>
                <a:ext uri="{FF2B5EF4-FFF2-40B4-BE49-F238E27FC236}">
                  <a16:creationId xmlns:a16="http://schemas.microsoft.com/office/drawing/2014/main" id="{3C76B96F-AB44-4B04-B126-94EA596439B6}"/>
                </a:ext>
              </a:extLst>
            </p:cNvPr>
            <p:cNvCxnSpPr>
              <a:stCxn id="119" idx="0"/>
              <a:endCxn id="12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29636B5C-3A04-4003-884C-6B5B9785F1A6}"/>
                </a:ext>
              </a:extLst>
            </p:cNvPr>
            <p:cNvCxnSpPr>
              <a:cxnSpLocks/>
              <a:stCxn id="119" idx="0"/>
              <a:endCxn id="12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2ABCF88D-E934-4315-90AA-F8CB8321EC23}"/>
                </a:ext>
              </a:extLst>
            </p:cNvPr>
            <p:cNvCxnSpPr>
              <a:stCxn id="125" idx="0"/>
              <a:endCxn id="11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0B5D77A4-1028-4850-A476-45399A7329F7}"/>
              </a:ext>
            </a:extLst>
          </p:cNvPr>
          <p:cNvGrpSpPr/>
          <p:nvPr/>
        </p:nvGrpSpPr>
        <p:grpSpPr>
          <a:xfrm flipH="1">
            <a:off x="266920" y="3291078"/>
            <a:ext cx="2373545" cy="1487458"/>
            <a:chOff x="9175212" y="4261688"/>
            <a:chExt cx="2871989" cy="1799824"/>
          </a:xfrm>
        </p:grpSpPr>
        <p:sp>
          <p:nvSpPr>
            <p:cNvPr id="136" name="Rectangle 135">
              <a:extLst>
                <a:ext uri="{FF2B5EF4-FFF2-40B4-BE49-F238E27FC236}">
                  <a16:creationId xmlns:a16="http://schemas.microsoft.com/office/drawing/2014/main" id="{0B55AB85-023E-4DC5-8730-41C1C1DD6304}"/>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Rectangle: Rounded Corners 136">
              <a:extLst>
                <a:ext uri="{FF2B5EF4-FFF2-40B4-BE49-F238E27FC236}">
                  <a16:creationId xmlns:a16="http://schemas.microsoft.com/office/drawing/2014/main" id="{68904EC6-8381-4988-8EAB-BA79668484A2}"/>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Rondebosch</a:t>
              </a:r>
            </a:p>
          </p:txBody>
        </p:sp>
        <p:pic>
          <p:nvPicPr>
            <p:cNvPr id="138" name="Picture 137" descr="&lt;strong&gt;Router&lt;/strong&gt; by juanjo">
              <a:extLst>
                <a:ext uri="{FF2B5EF4-FFF2-40B4-BE49-F238E27FC236}">
                  <a16:creationId xmlns:a16="http://schemas.microsoft.com/office/drawing/2014/main" id="{ED50BF19-DD4E-44A1-97FA-73F313D979D1}"/>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39" name="Rectangle 138">
              <a:extLst>
                <a:ext uri="{FF2B5EF4-FFF2-40B4-BE49-F238E27FC236}">
                  <a16:creationId xmlns:a16="http://schemas.microsoft.com/office/drawing/2014/main" id="{2C5B5361-5BCF-4D4E-A17F-0E21CE0B8BD6}"/>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0" name="Picture 139" descr="&lt;strong&gt;Router&lt;/strong&gt; by juanjo">
              <a:extLst>
                <a:ext uri="{FF2B5EF4-FFF2-40B4-BE49-F238E27FC236}">
                  <a16:creationId xmlns:a16="http://schemas.microsoft.com/office/drawing/2014/main" id="{1338ACE4-2FBD-4E12-9837-4617672CDD6C}"/>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41" name="Rectangle 140">
              <a:extLst>
                <a:ext uri="{FF2B5EF4-FFF2-40B4-BE49-F238E27FC236}">
                  <a16:creationId xmlns:a16="http://schemas.microsoft.com/office/drawing/2014/main" id="{04853E79-398A-4F74-849B-BD0DBC9D3561}"/>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2" name="Picture 141" descr="&lt;strong&gt;Router&lt;/strong&gt; by juanjo">
              <a:extLst>
                <a:ext uri="{FF2B5EF4-FFF2-40B4-BE49-F238E27FC236}">
                  <a16:creationId xmlns:a16="http://schemas.microsoft.com/office/drawing/2014/main" id="{4AD0D5EC-AF16-4A94-81F6-869CAC87B8A1}"/>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43" name="Rectangle 142">
              <a:extLst>
                <a:ext uri="{FF2B5EF4-FFF2-40B4-BE49-F238E27FC236}">
                  <a16:creationId xmlns:a16="http://schemas.microsoft.com/office/drawing/2014/main" id="{EAB01D86-1C71-4FFF-BAE5-70699B93DCAB}"/>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4" name="Picture 143" descr="&lt;strong&gt;Router&lt;/strong&gt; by juanjo">
              <a:extLst>
                <a:ext uri="{FF2B5EF4-FFF2-40B4-BE49-F238E27FC236}">
                  <a16:creationId xmlns:a16="http://schemas.microsoft.com/office/drawing/2014/main" id="{9A789A66-CDC2-43B3-8BD2-04BB88BDCB19}"/>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45" name="Rectangle 144">
              <a:extLst>
                <a:ext uri="{FF2B5EF4-FFF2-40B4-BE49-F238E27FC236}">
                  <a16:creationId xmlns:a16="http://schemas.microsoft.com/office/drawing/2014/main" id="{A0BDFF72-C91C-40DE-A5BF-74E118E4D04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6" name="Picture 145" descr="&lt;strong&gt;Router&lt;/strong&gt; by juanjo">
              <a:extLst>
                <a:ext uri="{FF2B5EF4-FFF2-40B4-BE49-F238E27FC236}">
                  <a16:creationId xmlns:a16="http://schemas.microsoft.com/office/drawing/2014/main" id="{6360AA72-A5D4-4094-8013-7815A5E17C2C}"/>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47" name="Picture 146" descr="&lt;strong&gt;Router&lt;/strong&gt; by juanjo">
              <a:extLst>
                <a:ext uri="{FF2B5EF4-FFF2-40B4-BE49-F238E27FC236}">
                  <a16:creationId xmlns:a16="http://schemas.microsoft.com/office/drawing/2014/main" id="{3FB27DF1-126F-495B-A08C-D659186D9D69}"/>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48" name="Picture 147" descr="&lt;strong&gt;Router&lt;/strong&gt; by juanjo">
              <a:extLst>
                <a:ext uri="{FF2B5EF4-FFF2-40B4-BE49-F238E27FC236}">
                  <a16:creationId xmlns:a16="http://schemas.microsoft.com/office/drawing/2014/main" id="{EF1247F5-1CE8-4FDA-8F9D-DEA8F1858D3E}"/>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49" name="Picture 148" descr="&lt;strong&gt;Router&lt;/strong&gt; by juanjo">
              <a:extLst>
                <a:ext uri="{FF2B5EF4-FFF2-40B4-BE49-F238E27FC236}">
                  <a16:creationId xmlns:a16="http://schemas.microsoft.com/office/drawing/2014/main" id="{C62E5554-21BF-41B9-935D-C722ED85AFE5}"/>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50" name="Connector: Elbow 149">
              <a:extLst>
                <a:ext uri="{FF2B5EF4-FFF2-40B4-BE49-F238E27FC236}">
                  <a16:creationId xmlns:a16="http://schemas.microsoft.com/office/drawing/2014/main" id="{3DE774E3-9765-4EC2-A188-CFF056744ADD}"/>
                </a:ext>
              </a:extLst>
            </p:cNvPr>
            <p:cNvCxnSpPr>
              <a:cxnSpLocks/>
              <a:stCxn id="139" idx="0"/>
              <a:endCxn id="14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DA2ACEE1-A751-4BF2-A7D5-1712186FF3E7}"/>
                </a:ext>
              </a:extLst>
            </p:cNvPr>
            <p:cNvCxnSpPr>
              <a:cxnSpLocks/>
              <a:stCxn id="139" idx="0"/>
              <a:endCxn id="14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E7570A32-FE1F-4288-8E12-80D026C57780}"/>
                </a:ext>
              </a:extLst>
            </p:cNvPr>
            <p:cNvCxnSpPr>
              <a:cxnSpLocks/>
              <a:stCxn id="145" idx="0"/>
              <a:endCxn id="13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3" name="Straight Connector 152">
            <a:extLst>
              <a:ext uri="{FF2B5EF4-FFF2-40B4-BE49-F238E27FC236}">
                <a16:creationId xmlns:a16="http://schemas.microsoft.com/office/drawing/2014/main" id="{49C2F4D7-2C90-4F20-A2F1-586B7B777630}"/>
              </a:ext>
            </a:extLst>
          </p:cNvPr>
          <p:cNvCxnSpPr>
            <a:cxnSpLocks/>
            <a:stCxn id="102" idx="2"/>
            <a:endCxn id="139" idx="1"/>
          </p:cNvCxnSpPr>
          <p:nvPr/>
        </p:nvCxnSpPr>
        <p:spPr>
          <a:xfrm flipH="1">
            <a:off x="2508397" y="4034807"/>
            <a:ext cx="1053993" cy="23365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FDF4673-B4A3-4B0E-B70F-F869368AB380}"/>
              </a:ext>
            </a:extLst>
          </p:cNvPr>
          <p:cNvCxnSpPr>
            <a:cxnSpLocks/>
            <a:stCxn id="102" idx="0"/>
            <a:endCxn id="119" idx="1"/>
          </p:cNvCxnSpPr>
          <p:nvPr/>
        </p:nvCxnSpPr>
        <p:spPr>
          <a:xfrm>
            <a:off x="9069647" y="4034807"/>
            <a:ext cx="613957" cy="23365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descr="A picture containing clipart&#10;&#10;Description automatically generated">
            <a:extLst>
              <a:ext uri="{FF2B5EF4-FFF2-40B4-BE49-F238E27FC236}">
                <a16:creationId xmlns:a16="http://schemas.microsoft.com/office/drawing/2014/main" id="{429B2556-CB4A-444D-8370-C6B2CC42F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2128" y="4823804"/>
            <a:ext cx="1531069" cy="330944"/>
          </a:xfrm>
          <a:prstGeom prst="rect">
            <a:avLst/>
          </a:prstGeom>
        </p:spPr>
      </p:pic>
      <p:pic>
        <p:nvPicPr>
          <p:cNvPr id="154" name="Picture 153" descr="A picture containing clipart&#10;&#10;Description automatically generated">
            <a:extLst>
              <a:ext uri="{FF2B5EF4-FFF2-40B4-BE49-F238E27FC236}">
                <a16:creationId xmlns:a16="http://schemas.microsoft.com/office/drawing/2014/main" id="{53B7A695-477D-443B-9A1B-DEE73427B8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04" y="4821588"/>
            <a:ext cx="1531069" cy="330944"/>
          </a:xfrm>
          <a:prstGeom prst="rect">
            <a:avLst/>
          </a:prstGeom>
        </p:spPr>
      </p:pic>
      <p:pic>
        <p:nvPicPr>
          <p:cNvPr id="8" name="Picture 7">
            <a:extLst>
              <a:ext uri="{FF2B5EF4-FFF2-40B4-BE49-F238E27FC236}">
                <a16:creationId xmlns:a16="http://schemas.microsoft.com/office/drawing/2014/main" id="{A2BCC038-044E-40C6-AD51-CB158A30A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0971" y="2481645"/>
            <a:ext cx="1122992" cy="476421"/>
          </a:xfrm>
          <a:prstGeom prst="rect">
            <a:avLst/>
          </a:prstGeom>
        </p:spPr>
      </p:pic>
      <p:pic>
        <p:nvPicPr>
          <p:cNvPr id="155" name="Picture 154">
            <a:extLst>
              <a:ext uri="{FF2B5EF4-FFF2-40B4-BE49-F238E27FC236}">
                <a16:creationId xmlns:a16="http://schemas.microsoft.com/office/drawing/2014/main" id="{01A78EA8-3B94-458A-BB34-D839161A61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1177" y="2481645"/>
            <a:ext cx="1122992" cy="476421"/>
          </a:xfrm>
          <a:prstGeom prst="rect">
            <a:avLst/>
          </a:prstGeom>
        </p:spPr>
      </p:pic>
      <p:sp>
        <p:nvSpPr>
          <p:cNvPr id="156" name="TextBox 155">
            <a:extLst>
              <a:ext uri="{FF2B5EF4-FFF2-40B4-BE49-F238E27FC236}">
                <a16:creationId xmlns:a16="http://schemas.microsoft.com/office/drawing/2014/main" id="{1C6490CC-FF55-4BFF-9C17-D1F31A6D7585}"/>
              </a:ext>
            </a:extLst>
          </p:cNvPr>
          <p:cNvSpPr txBox="1"/>
          <p:nvPr/>
        </p:nvSpPr>
        <p:spPr>
          <a:xfrm>
            <a:off x="5200852" y="1539472"/>
            <a:ext cx="1873249"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(other regions)</a:t>
            </a:r>
          </a:p>
        </p:txBody>
      </p:sp>
    </p:spTree>
    <p:extLst>
      <p:ext uri="{BB962C8B-B14F-4D97-AF65-F5344CB8AC3E}">
        <p14:creationId xmlns:p14="http://schemas.microsoft.com/office/powerpoint/2010/main" val="2080377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Expressroute in South Africa</a:t>
            </a:r>
            <a:br>
              <a:rPr lang="en-US" dirty="0"/>
            </a:br>
            <a:r>
              <a:rPr lang="en-US" sz="3200" dirty="0">
                <a:gradFill>
                  <a:gsLst>
                    <a:gs pos="1250">
                      <a:schemeClr val="tx2"/>
                    </a:gs>
                    <a:gs pos="99000">
                      <a:schemeClr val="tx2"/>
                    </a:gs>
                  </a:gsLst>
                  <a:lin ang="5400000" scaled="0"/>
                </a:gradFill>
              </a:rPr>
              <a:t>Typical disaster-resilient implementation (two ER circuits)</a:t>
            </a:r>
            <a:br>
              <a:rPr lang="en-US" sz="3200" dirty="0"/>
            </a:br>
            <a:endParaRPr lang="en-US" sz="3200" dirty="0"/>
          </a:p>
        </p:txBody>
      </p:sp>
      <p:grpSp>
        <p:nvGrpSpPr>
          <p:cNvPr id="39" name="Group 38">
            <a:extLst>
              <a:ext uri="{FF2B5EF4-FFF2-40B4-BE49-F238E27FC236}">
                <a16:creationId xmlns:a16="http://schemas.microsoft.com/office/drawing/2014/main" id="{C52749E3-BFC9-4835-B72F-DF717E638BC8}"/>
              </a:ext>
            </a:extLst>
          </p:cNvPr>
          <p:cNvGrpSpPr/>
          <p:nvPr/>
        </p:nvGrpSpPr>
        <p:grpSpPr>
          <a:xfrm>
            <a:off x="2855988" y="2076561"/>
            <a:ext cx="6480023" cy="3476405"/>
            <a:chOff x="400257" y="1414117"/>
            <a:chExt cx="11419217" cy="5387317"/>
          </a:xfrm>
        </p:grpSpPr>
        <p:cxnSp>
          <p:nvCxnSpPr>
            <p:cNvPr id="40" name="Straight Connector 39">
              <a:extLst>
                <a:ext uri="{FF2B5EF4-FFF2-40B4-BE49-F238E27FC236}">
                  <a16:creationId xmlns:a16="http://schemas.microsoft.com/office/drawing/2014/main" id="{1B66D136-D3FC-419A-A8E7-F47BC69F7E9C}"/>
                </a:ext>
              </a:extLst>
            </p:cNvPr>
            <p:cNvCxnSpPr>
              <a:cxnSpLocks/>
              <a:stCxn id="75" idx="4"/>
            </p:cNvCxnSpPr>
            <p:nvPr/>
          </p:nvCxnSpPr>
          <p:spPr>
            <a:xfrm flipH="1">
              <a:off x="7624398" y="3248542"/>
              <a:ext cx="938848" cy="10539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87B167-BF3B-4E78-B916-B190E4E5614A}"/>
                </a:ext>
              </a:extLst>
            </p:cNvPr>
            <p:cNvCxnSpPr>
              <a:cxnSpLocks/>
              <a:stCxn id="64" idx="3"/>
            </p:cNvCxnSpPr>
            <p:nvPr/>
          </p:nvCxnSpPr>
          <p:spPr>
            <a:xfrm flipH="1">
              <a:off x="7624398" y="3227273"/>
              <a:ext cx="2100838" cy="107519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E4FD88-5567-4564-83E8-16AF6BBD78EB}"/>
                </a:ext>
              </a:extLst>
            </p:cNvPr>
            <p:cNvCxnSpPr>
              <a:cxnSpLocks/>
              <a:stCxn id="67" idx="3"/>
            </p:cNvCxnSpPr>
            <p:nvPr/>
          </p:nvCxnSpPr>
          <p:spPr>
            <a:xfrm flipH="1">
              <a:off x="7624398" y="3231924"/>
              <a:ext cx="2783974" cy="10705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D77D6D6-9A6A-47E3-9ECA-DCC46D7BCF73}"/>
                </a:ext>
              </a:extLst>
            </p:cNvPr>
            <p:cNvCxnSpPr>
              <a:cxnSpLocks/>
              <a:stCxn id="87" idx="4"/>
            </p:cNvCxnSpPr>
            <p:nvPr/>
          </p:nvCxnSpPr>
          <p:spPr>
            <a:xfrm>
              <a:off x="3670599" y="3260140"/>
              <a:ext cx="742105" cy="9220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BF0BB3-2BFC-4769-A401-8CDA1414654D}"/>
                </a:ext>
              </a:extLst>
            </p:cNvPr>
            <p:cNvCxnSpPr>
              <a:cxnSpLocks/>
              <a:stCxn id="84" idx="4"/>
            </p:cNvCxnSpPr>
            <p:nvPr/>
          </p:nvCxnSpPr>
          <p:spPr>
            <a:xfrm>
              <a:off x="2987463" y="3255489"/>
              <a:ext cx="1183275" cy="99697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97158C3-6179-4078-B613-4D5D43B32128}"/>
                </a:ext>
              </a:extLst>
            </p:cNvPr>
            <p:cNvCxnSpPr>
              <a:cxnSpLocks/>
              <a:stCxn id="95" idx="5"/>
            </p:cNvCxnSpPr>
            <p:nvPr/>
          </p:nvCxnSpPr>
          <p:spPr>
            <a:xfrm>
              <a:off x="1825473" y="3220326"/>
              <a:ext cx="2226341" cy="1069615"/>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ADEF8D3-BA2E-4ECE-BFB6-A6A7CC9B5098}"/>
                </a:ext>
              </a:extLst>
            </p:cNvPr>
            <p:cNvCxnSpPr>
              <a:cxnSpLocks/>
              <a:stCxn id="90" idx="4"/>
            </p:cNvCxnSpPr>
            <p:nvPr/>
          </p:nvCxnSpPr>
          <p:spPr>
            <a:xfrm>
              <a:off x="860695" y="3230229"/>
              <a:ext cx="3055356" cy="110342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9B5A8B-DAF6-4C60-BBAE-22A133DD221B}"/>
                </a:ext>
              </a:extLst>
            </p:cNvPr>
            <p:cNvCxnSpPr>
              <a:cxnSpLocks/>
              <a:stCxn id="70" idx="4"/>
            </p:cNvCxnSpPr>
            <p:nvPr/>
          </p:nvCxnSpPr>
          <p:spPr>
            <a:xfrm flipH="1">
              <a:off x="7624398" y="3230229"/>
              <a:ext cx="44461" cy="107224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CEF1FD22-003B-4DFE-A342-01003032E2F5}"/>
                </a:ext>
              </a:extLst>
            </p:cNvPr>
            <p:cNvGrpSpPr/>
            <p:nvPr/>
          </p:nvGrpSpPr>
          <p:grpSpPr>
            <a:xfrm>
              <a:off x="1470526" y="3954979"/>
              <a:ext cx="9887677" cy="2846455"/>
              <a:chOff x="1470526" y="3182141"/>
              <a:chExt cx="9887677" cy="3541325"/>
            </a:xfrm>
          </p:grpSpPr>
          <p:cxnSp>
            <p:nvCxnSpPr>
              <p:cNvPr id="99" name="Straight Connector 98">
                <a:extLst>
                  <a:ext uri="{FF2B5EF4-FFF2-40B4-BE49-F238E27FC236}">
                    <a16:creationId xmlns:a16="http://schemas.microsoft.com/office/drawing/2014/main" id="{BC7844E0-4B11-4425-9057-55E98FC22BA0}"/>
                  </a:ext>
                </a:extLst>
              </p:cNvPr>
              <p:cNvCxnSpPr>
                <a:cxnSpLocks/>
                <a:stCxn id="108" idx="0"/>
              </p:cNvCxnSpPr>
              <p:nvPr/>
            </p:nvCxnSpPr>
            <p:spPr>
              <a:xfrm flipV="1">
                <a:off x="2705785" y="5378786"/>
                <a:ext cx="970651"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3AEEE16-9273-4F32-9617-93AD306542C8}"/>
                  </a:ext>
                </a:extLst>
              </p:cNvPr>
              <p:cNvCxnSpPr>
                <a:cxnSpLocks/>
                <a:stCxn id="109" idx="0"/>
              </p:cNvCxnSpPr>
              <p:nvPr/>
            </p:nvCxnSpPr>
            <p:spPr>
              <a:xfrm flipV="1">
                <a:off x="6003414" y="5688937"/>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31AE543-33BA-47E6-810C-9B5B81B19A15}"/>
                  </a:ext>
                </a:extLst>
              </p:cNvPr>
              <p:cNvCxnSpPr>
                <a:cxnSpLocks/>
                <a:endCxn id="107" idx="0"/>
              </p:cNvCxnSpPr>
              <p:nvPr/>
            </p:nvCxnSpPr>
            <p:spPr>
              <a:xfrm>
                <a:off x="8151414" y="5454109"/>
                <a:ext cx="1062568"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Cloud 101">
                <a:extLst>
                  <a:ext uri="{FF2B5EF4-FFF2-40B4-BE49-F238E27FC236}">
                    <a16:creationId xmlns:a16="http://schemas.microsoft.com/office/drawing/2014/main" id="{B24963F3-A5E8-44B4-B40A-6FA49A39645D}"/>
                  </a:ext>
                </a:extLst>
              </p:cNvPr>
              <p:cNvSpPr/>
              <p:nvPr/>
            </p:nvSpPr>
            <p:spPr bwMode="auto">
              <a:xfrm>
                <a:off x="1614870" y="3182141"/>
                <a:ext cx="9743333" cy="1228674"/>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05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050" b="0" i="0" u="none" strike="noStrike" kern="1200" cap="none" spc="0" normalizeH="0" baseline="0" noProof="0">
                    <a:ln>
                      <a:noFill/>
                    </a:ln>
                    <a:solidFill>
                      <a:srgbClr val="FFFFFF"/>
                    </a:solidFill>
                    <a:effectLst/>
                    <a:uLnTx/>
                    <a:uFillTx/>
                    <a:latin typeface="Segoe UI"/>
                    <a:ea typeface="+mn-ea"/>
                    <a:cs typeface="+mn-cs"/>
                  </a:rPr>
                  <a: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Cloud 102">
                <a:extLst>
                  <a:ext uri="{FF2B5EF4-FFF2-40B4-BE49-F238E27FC236}">
                    <a16:creationId xmlns:a16="http://schemas.microsoft.com/office/drawing/2014/main" id="{C67602B1-EFE9-45D4-B750-C2CB138E33C1}"/>
                  </a:ext>
                </a:extLst>
              </p:cNvPr>
              <p:cNvSpPr/>
              <p:nvPr/>
            </p:nvSpPr>
            <p:spPr bwMode="auto">
              <a:xfrm>
                <a:off x="1470526" y="4781082"/>
                <a:ext cx="9633931" cy="1035223"/>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Internet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216A3B3-FAD3-419B-8265-7DEE4A78C82D}"/>
                  </a:ext>
                </a:extLst>
              </p:cNvPr>
              <p:cNvGrpSpPr/>
              <p:nvPr/>
            </p:nvGrpSpPr>
            <p:grpSpPr>
              <a:xfrm>
                <a:off x="3347020" y="4233486"/>
                <a:ext cx="1185400" cy="768883"/>
                <a:chOff x="2985493" y="4380047"/>
                <a:chExt cx="1711706" cy="1403215"/>
              </a:xfrm>
            </p:grpSpPr>
            <p:pic>
              <p:nvPicPr>
                <p:cNvPr id="114" name="Picture 113" descr="&lt;strong&gt;Router&lt;/strong&gt; by juanjo">
                  <a:extLst>
                    <a:ext uri="{FF2B5EF4-FFF2-40B4-BE49-F238E27FC236}">
                      <a16:creationId xmlns:a16="http://schemas.microsoft.com/office/drawing/2014/main" id="{DAFA891C-FC14-487F-A64F-21F110C5BCAB}"/>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5" name="Picture 114" descr="&lt;strong&gt;Router&lt;/strong&gt; by juanjo">
                  <a:extLst>
                    <a:ext uri="{FF2B5EF4-FFF2-40B4-BE49-F238E27FC236}">
                      <a16:creationId xmlns:a16="http://schemas.microsoft.com/office/drawing/2014/main" id="{D2225A5C-1057-4393-AA30-F4CA0ED69AF9}"/>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5" name="Group 104">
                <a:extLst>
                  <a:ext uri="{FF2B5EF4-FFF2-40B4-BE49-F238E27FC236}">
                    <a16:creationId xmlns:a16="http://schemas.microsoft.com/office/drawing/2014/main" id="{E1B2F9D1-1F99-40D8-8920-46233E70EE6A}"/>
                  </a:ext>
                </a:extLst>
              </p:cNvPr>
              <p:cNvGrpSpPr/>
              <p:nvPr/>
            </p:nvGrpSpPr>
            <p:grpSpPr>
              <a:xfrm>
                <a:off x="5694791" y="4233486"/>
                <a:ext cx="1185400" cy="768883"/>
                <a:chOff x="2985493" y="4380047"/>
                <a:chExt cx="1711706" cy="1403215"/>
              </a:xfrm>
            </p:grpSpPr>
            <p:pic>
              <p:nvPicPr>
                <p:cNvPr id="112" name="Picture 111" descr="&lt;strong&gt;Router&lt;/strong&gt; by juanjo">
                  <a:extLst>
                    <a:ext uri="{FF2B5EF4-FFF2-40B4-BE49-F238E27FC236}">
                      <a16:creationId xmlns:a16="http://schemas.microsoft.com/office/drawing/2014/main" id="{E68130AA-0697-4DA9-995C-737492E22F2F}"/>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3" name="Picture 112" descr="&lt;strong&gt;Router&lt;/strong&gt; by juanjo">
                  <a:extLst>
                    <a:ext uri="{FF2B5EF4-FFF2-40B4-BE49-F238E27FC236}">
                      <a16:creationId xmlns:a16="http://schemas.microsoft.com/office/drawing/2014/main" id="{4E646ECD-413A-4BC5-95C7-0A70D45EB9A6}"/>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6" name="Group 105">
                <a:extLst>
                  <a:ext uri="{FF2B5EF4-FFF2-40B4-BE49-F238E27FC236}">
                    <a16:creationId xmlns:a16="http://schemas.microsoft.com/office/drawing/2014/main" id="{B2D0337B-6B0E-476F-98C2-1A0435CCF1F3}"/>
                  </a:ext>
                </a:extLst>
              </p:cNvPr>
              <p:cNvGrpSpPr/>
              <p:nvPr/>
            </p:nvGrpSpPr>
            <p:grpSpPr>
              <a:xfrm>
                <a:off x="8360260" y="4136927"/>
                <a:ext cx="1185400" cy="768883"/>
                <a:chOff x="2985493" y="4380047"/>
                <a:chExt cx="1711706" cy="1403215"/>
              </a:xfrm>
            </p:grpSpPr>
            <p:pic>
              <p:nvPicPr>
                <p:cNvPr id="110" name="Picture 109" descr="&lt;strong&gt;Router&lt;/strong&gt; by juanjo">
                  <a:extLst>
                    <a:ext uri="{FF2B5EF4-FFF2-40B4-BE49-F238E27FC236}">
                      <a16:creationId xmlns:a16="http://schemas.microsoft.com/office/drawing/2014/main" id="{D032E60E-A8AC-4AF8-995B-4F06496B85D9}"/>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1" name="Picture 110" descr="&lt;strong&gt;Router&lt;/strong&gt; by juanjo">
                  <a:extLst>
                    <a:ext uri="{FF2B5EF4-FFF2-40B4-BE49-F238E27FC236}">
                      <a16:creationId xmlns:a16="http://schemas.microsoft.com/office/drawing/2014/main" id="{E5BF7855-ADAF-483F-B97A-4E47AA2115AC}"/>
                    </a:ext>
                  </a:extLst>
                </p:cNvPr>
                <p:cNvPicPr>
                  <a:picLocks noChangeAspect="1"/>
                </p:cNvPicPr>
                <p:nvPr/>
              </p:nvPicPr>
              <p:blipFill>
                <a:blip r:embed="rId3"/>
                <a:stretch>
                  <a:fillRect/>
                </a:stretch>
              </p:blipFill>
              <p:spPr>
                <a:xfrm>
                  <a:off x="3246437" y="4945062"/>
                  <a:ext cx="1450762" cy="838200"/>
                </a:xfrm>
                <a:prstGeom prst="rect">
                  <a:avLst/>
                </a:prstGeom>
              </p:spPr>
            </p:pic>
          </p:grpSp>
          <p:pic>
            <p:nvPicPr>
              <p:cNvPr id="107" name="Picture 106">
                <a:extLst>
                  <a:ext uri="{FF2B5EF4-FFF2-40B4-BE49-F238E27FC236}">
                    <a16:creationId xmlns:a16="http://schemas.microsoft.com/office/drawing/2014/main" id="{A2CCD747-22D2-43E9-A21C-5E9D929156BF}"/>
                  </a:ext>
                </a:extLst>
              </p:cNvPr>
              <p:cNvPicPr>
                <a:picLocks noChangeAspect="1"/>
              </p:cNvPicPr>
              <p:nvPr/>
            </p:nvPicPr>
            <p:blipFill>
              <a:blip r:embed="rId4"/>
              <a:stretch>
                <a:fillRect/>
              </a:stretch>
            </p:blipFill>
            <p:spPr>
              <a:xfrm>
                <a:off x="7978724" y="6126215"/>
                <a:ext cx="2470517" cy="597251"/>
              </a:xfrm>
              <a:prstGeom prst="rect">
                <a:avLst/>
              </a:prstGeom>
            </p:spPr>
          </p:pic>
          <p:pic>
            <p:nvPicPr>
              <p:cNvPr id="108" name="Picture 107">
                <a:extLst>
                  <a:ext uri="{FF2B5EF4-FFF2-40B4-BE49-F238E27FC236}">
                    <a16:creationId xmlns:a16="http://schemas.microsoft.com/office/drawing/2014/main" id="{EA04E9D1-19F6-4F09-AD45-7D6FC0CAD03D}"/>
                  </a:ext>
                </a:extLst>
              </p:cNvPr>
              <p:cNvPicPr>
                <a:picLocks noChangeAspect="1"/>
              </p:cNvPicPr>
              <p:nvPr/>
            </p:nvPicPr>
            <p:blipFill>
              <a:blip r:embed="rId4"/>
              <a:stretch>
                <a:fillRect/>
              </a:stretch>
            </p:blipFill>
            <p:spPr>
              <a:xfrm>
                <a:off x="1470526" y="6094155"/>
                <a:ext cx="2470517" cy="597251"/>
              </a:xfrm>
              <a:prstGeom prst="rect">
                <a:avLst/>
              </a:prstGeom>
            </p:spPr>
          </p:pic>
          <p:pic>
            <p:nvPicPr>
              <p:cNvPr id="109" name="Picture 108">
                <a:extLst>
                  <a:ext uri="{FF2B5EF4-FFF2-40B4-BE49-F238E27FC236}">
                    <a16:creationId xmlns:a16="http://schemas.microsoft.com/office/drawing/2014/main" id="{AE770F7F-5B85-4E9D-94FB-E493DEF7FE05}"/>
                  </a:ext>
                </a:extLst>
              </p:cNvPr>
              <p:cNvPicPr>
                <a:picLocks noChangeAspect="1"/>
              </p:cNvPicPr>
              <p:nvPr/>
            </p:nvPicPr>
            <p:blipFill>
              <a:blip r:embed="rId4"/>
              <a:stretch>
                <a:fillRect/>
              </a:stretch>
            </p:blipFill>
            <p:spPr>
              <a:xfrm>
                <a:off x="4768155" y="6063773"/>
                <a:ext cx="2470517" cy="597251"/>
              </a:xfrm>
              <a:prstGeom prst="rect">
                <a:avLst/>
              </a:prstGeom>
            </p:spPr>
          </p:pic>
        </p:grpSp>
        <p:grpSp>
          <p:nvGrpSpPr>
            <p:cNvPr id="53" name="Group 52">
              <a:extLst>
                <a:ext uri="{FF2B5EF4-FFF2-40B4-BE49-F238E27FC236}">
                  <a16:creationId xmlns:a16="http://schemas.microsoft.com/office/drawing/2014/main" id="{829A4A23-4273-43A9-AF22-42B6AEA9B025}"/>
                </a:ext>
              </a:extLst>
            </p:cNvPr>
            <p:cNvGrpSpPr/>
            <p:nvPr/>
          </p:nvGrpSpPr>
          <p:grpSpPr>
            <a:xfrm>
              <a:off x="400257" y="1414117"/>
              <a:ext cx="4611053" cy="1985143"/>
              <a:chOff x="4908622" y="1583197"/>
              <a:chExt cx="6840876" cy="3531231"/>
            </a:xfrm>
          </p:grpSpPr>
          <p:grpSp>
            <p:nvGrpSpPr>
              <p:cNvPr id="79" name="Group 78">
                <a:extLst>
                  <a:ext uri="{FF2B5EF4-FFF2-40B4-BE49-F238E27FC236}">
                    <a16:creationId xmlns:a16="http://schemas.microsoft.com/office/drawing/2014/main" id="{15774CF7-D959-4106-9351-C0CF74104734}"/>
                  </a:ext>
                </a:extLst>
              </p:cNvPr>
              <p:cNvGrpSpPr/>
              <p:nvPr/>
            </p:nvGrpSpPr>
            <p:grpSpPr>
              <a:xfrm>
                <a:off x="4908622" y="1583197"/>
                <a:ext cx="6840876" cy="3531231"/>
                <a:chOff x="5933962" y="1485269"/>
                <a:chExt cx="5269364" cy="2309035"/>
              </a:xfrm>
            </p:grpSpPr>
            <p:sp>
              <p:nvSpPr>
                <p:cNvPr id="89" name="Rectangle 88">
                  <a:extLst>
                    <a:ext uri="{FF2B5EF4-FFF2-40B4-BE49-F238E27FC236}">
                      <a16:creationId xmlns:a16="http://schemas.microsoft.com/office/drawing/2014/main" id="{069EB129-6CE5-44B5-80EB-993616523331}"/>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90" name="Oval 89">
                  <a:extLst>
                    <a:ext uri="{FF2B5EF4-FFF2-40B4-BE49-F238E27FC236}">
                      <a16:creationId xmlns:a16="http://schemas.microsoft.com/office/drawing/2014/main" id="{0FAC754E-F814-4627-A5F6-E10D64CC941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D573B5B0-4881-4C94-8AA1-8A1F4E7B1EAB}"/>
                    </a:ext>
                  </a:extLst>
                </p:cNvPr>
                <p:cNvCxnSpPr>
                  <a:cxnSpLocks/>
                  <a:stCxn id="89" idx="2"/>
                  <a:endCxn id="9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55AF22FE-E968-4D81-B314-770A367A179B}"/>
                    </a:ext>
                  </a:extLst>
                </p:cNvPr>
                <p:cNvGrpSpPr/>
                <p:nvPr/>
              </p:nvGrpSpPr>
              <p:grpSpPr>
                <a:xfrm>
                  <a:off x="5933962" y="1485269"/>
                  <a:ext cx="5269364" cy="2309035"/>
                  <a:chOff x="865588" y="1015189"/>
                  <a:chExt cx="7105249" cy="5754864"/>
                </a:xfrm>
              </p:grpSpPr>
              <p:sp>
                <p:nvSpPr>
                  <p:cNvPr id="97" name="Rectangle 96">
                    <a:extLst>
                      <a:ext uri="{FF2B5EF4-FFF2-40B4-BE49-F238E27FC236}">
                        <a16:creationId xmlns:a16="http://schemas.microsoft.com/office/drawing/2014/main" id="{B77753F5-A3F5-4695-81CA-464B152C58AC}"/>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Rectangle: Rounded Corners 97">
                    <a:extLst>
                      <a:ext uri="{FF2B5EF4-FFF2-40B4-BE49-F238E27FC236}">
                        <a16:creationId xmlns:a16="http://schemas.microsoft.com/office/drawing/2014/main" id="{0835337F-B1F0-4554-A7FA-7AD6830EADF0}"/>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West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3" name="Cloud 92">
                  <a:extLst>
                    <a:ext uri="{FF2B5EF4-FFF2-40B4-BE49-F238E27FC236}">
                      <a16:creationId xmlns:a16="http://schemas.microsoft.com/office/drawing/2014/main" id="{94CDC880-465D-43C5-815A-00F7BA16EBDB}"/>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DD31E346-1AE9-4A7F-ABB8-7A2BE2370FF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95" name="Oval 94">
                  <a:extLst>
                    <a:ext uri="{FF2B5EF4-FFF2-40B4-BE49-F238E27FC236}">
                      <a16:creationId xmlns:a16="http://schemas.microsoft.com/office/drawing/2014/main" id="{EDA493C8-4FEE-418D-B898-EAC1343C75CB}"/>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EB6CA1A9-21DC-490B-A171-26341932FF2D}"/>
                    </a:ext>
                  </a:extLst>
                </p:cNvPr>
                <p:cNvCxnSpPr>
                  <a:cxnSpLocks/>
                  <a:stCxn id="94" idx="2"/>
                  <a:endCxn id="9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D2BAA167-39A9-47D7-BEC0-10BC7ED8C4B4}"/>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1" name="Rectangle 80">
                <a:extLst>
                  <a:ext uri="{FF2B5EF4-FFF2-40B4-BE49-F238E27FC236}">
                    <a16:creationId xmlns:a16="http://schemas.microsoft.com/office/drawing/2014/main" id="{39871E77-177D-4A3D-A588-59B22FA050B8}"/>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2" name="Rectangle 81">
                <a:extLst>
                  <a:ext uri="{FF2B5EF4-FFF2-40B4-BE49-F238E27FC236}">
                    <a16:creationId xmlns:a16="http://schemas.microsoft.com/office/drawing/2014/main" id="{21678B63-3FA7-4ECA-8D09-626C7AE2941E}"/>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3" name="Rectangle 82">
                <a:extLst>
                  <a:ext uri="{FF2B5EF4-FFF2-40B4-BE49-F238E27FC236}">
                    <a16:creationId xmlns:a16="http://schemas.microsoft.com/office/drawing/2014/main" id="{6CD5A63C-1813-4C7E-B98B-136E9451731D}"/>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84" name="Oval 83">
                <a:extLst>
                  <a:ext uri="{FF2B5EF4-FFF2-40B4-BE49-F238E27FC236}">
                    <a16:creationId xmlns:a16="http://schemas.microsoft.com/office/drawing/2014/main" id="{B49DFF39-CE25-4CD9-943B-EAC4A80D2798}"/>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E432CCE6-E359-41DE-9171-514DA403F28C}"/>
                  </a:ext>
                </a:extLst>
              </p:cNvPr>
              <p:cNvCxnSpPr>
                <a:cxnSpLocks/>
                <a:stCxn id="83" idx="2"/>
                <a:endCxn id="8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25479DC-E8B4-4336-8740-7990CED1B02F}"/>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87" name="Oval 86">
                <a:extLst>
                  <a:ext uri="{FF2B5EF4-FFF2-40B4-BE49-F238E27FC236}">
                    <a16:creationId xmlns:a16="http://schemas.microsoft.com/office/drawing/2014/main" id="{D2686803-5211-4B52-9EC6-A775FD60E25A}"/>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A70A90AA-7227-4ECF-908D-08C6D975D0C2}"/>
                  </a:ext>
                </a:extLst>
              </p:cNvPr>
              <p:cNvCxnSpPr>
                <a:cxnSpLocks/>
                <a:stCxn id="86" idx="2"/>
                <a:endCxn id="8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8EA3AD0-0267-4B8A-9D45-3B22F8D373B7}"/>
                </a:ext>
              </a:extLst>
            </p:cNvPr>
            <p:cNvGrpSpPr/>
            <p:nvPr/>
          </p:nvGrpSpPr>
          <p:grpSpPr>
            <a:xfrm>
              <a:off x="7208421" y="1414117"/>
              <a:ext cx="4611053" cy="1985143"/>
              <a:chOff x="4908622" y="1583197"/>
              <a:chExt cx="6840876" cy="3531231"/>
            </a:xfrm>
          </p:grpSpPr>
          <p:grpSp>
            <p:nvGrpSpPr>
              <p:cNvPr id="59" name="Group 58">
                <a:extLst>
                  <a:ext uri="{FF2B5EF4-FFF2-40B4-BE49-F238E27FC236}">
                    <a16:creationId xmlns:a16="http://schemas.microsoft.com/office/drawing/2014/main" id="{27B66B98-AFDD-4FC3-B3ED-9E1AAFB1EC08}"/>
                  </a:ext>
                </a:extLst>
              </p:cNvPr>
              <p:cNvGrpSpPr/>
              <p:nvPr/>
            </p:nvGrpSpPr>
            <p:grpSpPr>
              <a:xfrm>
                <a:off x="4908622" y="1583197"/>
                <a:ext cx="6840876" cy="3531231"/>
                <a:chOff x="5933962" y="1485269"/>
                <a:chExt cx="5269364" cy="2309035"/>
              </a:xfrm>
            </p:grpSpPr>
            <p:sp>
              <p:nvSpPr>
                <p:cNvPr id="69" name="Rectangle 68">
                  <a:extLst>
                    <a:ext uri="{FF2B5EF4-FFF2-40B4-BE49-F238E27FC236}">
                      <a16:creationId xmlns:a16="http://schemas.microsoft.com/office/drawing/2014/main" id="{EB46C290-D1F8-43AE-943D-364C75DAE0F6}"/>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70" name="Oval 69">
                  <a:extLst>
                    <a:ext uri="{FF2B5EF4-FFF2-40B4-BE49-F238E27FC236}">
                      <a16:creationId xmlns:a16="http://schemas.microsoft.com/office/drawing/2014/main" id="{8FBF8A80-7795-4339-848E-1DC41BE2348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8F7E6D08-D4F0-4624-B399-C948CD2C313F}"/>
                    </a:ext>
                  </a:extLst>
                </p:cNvPr>
                <p:cNvCxnSpPr>
                  <a:cxnSpLocks/>
                  <a:stCxn id="69" idx="2"/>
                  <a:endCxn id="7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E0CB5E4-99EE-45B6-823C-AB766FAE4C44}"/>
                    </a:ext>
                  </a:extLst>
                </p:cNvPr>
                <p:cNvGrpSpPr/>
                <p:nvPr/>
              </p:nvGrpSpPr>
              <p:grpSpPr>
                <a:xfrm>
                  <a:off x="5933962" y="1485269"/>
                  <a:ext cx="5269364" cy="2309035"/>
                  <a:chOff x="865588" y="1015189"/>
                  <a:chExt cx="7105249" cy="5754864"/>
                </a:xfrm>
              </p:grpSpPr>
              <p:sp>
                <p:nvSpPr>
                  <p:cNvPr id="77" name="Rectangle 76">
                    <a:extLst>
                      <a:ext uri="{FF2B5EF4-FFF2-40B4-BE49-F238E27FC236}">
                        <a16:creationId xmlns:a16="http://schemas.microsoft.com/office/drawing/2014/main" id="{745584D7-9A26-4AF8-A0EF-1550553D5771}"/>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5804C777-4734-4B71-93F3-15365A03EB3C}"/>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North</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3" name="Cloud 72">
                  <a:extLst>
                    <a:ext uri="{FF2B5EF4-FFF2-40B4-BE49-F238E27FC236}">
                      <a16:creationId xmlns:a16="http://schemas.microsoft.com/office/drawing/2014/main" id="{57DC6324-AFF8-410C-B260-D806E5BD1E93}"/>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BAD115DE-498E-4A3C-96F3-564646D1BEE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75" name="Oval 74">
                  <a:extLst>
                    <a:ext uri="{FF2B5EF4-FFF2-40B4-BE49-F238E27FC236}">
                      <a16:creationId xmlns:a16="http://schemas.microsoft.com/office/drawing/2014/main" id="{88FEDC2C-A330-46BA-A4A7-DB30C86D6F78}"/>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741F39D2-595A-487B-9572-855D197EF89D}"/>
                    </a:ext>
                  </a:extLst>
                </p:cNvPr>
                <p:cNvCxnSpPr>
                  <a:cxnSpLocks/>
                  <a:stCxn id="74" idx="2"/>
                  <a:endCxn id="7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8F25D063-8AFC-4C2A-A826-B32F9DEE4CCF}"/>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1" name="Rectangle 60">
                <a:extLst>
                  <a:ext uri="{FF2B5EF4-FFF2-40B4-BE49-F238E27FC236}">
                    <a16:creationId xmlns:a16="http://schemas.microsoft.com/office/drawing/2014/main" id="{71FFA41F-72F3-42E4-B8DC-8E6FC0EBA80A}"/>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2" name="Rectangle 61">
                <a:extLst>
                  <a:ext uri="{FF2B5EF4-FFF2-40B4-BE49-F238E27FC236}">
                    <a16:creationId xmlns:a16="http://schemas.microsoft.com/office/drawing/2014/main" id="{0D64D53D-BDA4-41D3-AAE2-553F98DBA21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3" name="Rectangle 62">
                <a:extLst>
                  <a:ext uri="{FF2B5EF4-FFF2-40B4-BE49-F238E27FC236}">
                    <a16:creationId xmlns:a16="http://schemas.microsoft.com/office/drawing/2014/main" id="{0AFF3B53-534A-4CC9-8C38-C40E557F8745}"/>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64" name="Oval 63">
                <a:extLst>
                  <a:ext uri="{FF2B5EF4-FFF2-40B4-BE49-F238E27FC236}">
                    <a16:creationId xmlns:a16="http://schemas.microsoft.com/office/drawing/2014/main" id="{E389B393-2D56-4C8C-B23B-61319F8C5706}"/>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2886D994-FD98-4D86-A51C-B94257E3F025}"/>
                  </a:ext>
                </a:extLst>
              </p:cNvPr>
              <p:cNvCxnSpPr>
                <a:cxnSpLocks/>
                <a:stCxn id="63" idx="2"/>
                <a:endCxn id="6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B0F974E-521E-4C48-AF35-7EBC42DC63A0}"/>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67" name="Oval 66">
                <a:extLst>
                  <a:ext uri="{FF2B5EF4-FFF2-40B4-BE49-F238E27FC236}">
                    <a16:creationId xmlns:a16="http://schemas.microsoft.com/office/drawing/2014/main" id="{1BF45131-F2D8-403F-996C-A6D08B03026E}"/>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078FFC4F-543C-4D30-B1A2-69667055030B}"/>
                  </a:ext>
                </a:extLst>
              </p:cNvPr>
              <p:cNvCxnSpPr>
                <a:cxnSpLocks/>
                <a:stCxn id="66" idx="2"/>
                <a:endCxn id="6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F125562A-DEFB-424F-BE74-E20E3AFE76BB}"/>
              </a:ext>
            </a:extLst>
          </p:cNvPr>
          <p:cNvGrpSpPr/>
          <p:nvPr/>
        </p:nvGrpSpPr>
        <p:grpSpPr>
          <a:xfrm>
            <a:off x="9551535" y="3291078"/>
            <a:ext cx="2373545" cy="1487458"/>
            <a:chOff x="9175212" y="4261688"/>
            <a:chExt cx="2871989" cy="1799824"/>
          </a:xfrm>
        </p:grpSpPr>
        <p:sp>
          <p:nvSpPr>
            <p:cNvPr id="116" name="Rectangle 115">
              <a:extLst>
                <a:ext uri="{FF2B5EF4-FFF2-40B4-BE49-F238E27FC236}">
                  <a16:creationId xmlns:a16="http://schemas.microsoft.com/office/drawing/2014/main" id="{1208CDE8-DDE2-415C-904C-BE84A9CB58A3}"/>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7" name="Rectangle: Rounded Corners 116">
              <a:extLst>
                <a:ext uri="{FF2B5EF4-FFF2-40B4-BE49-F238E27FC236}">
                  <a16:creationId xmlns:a16="http://schemas.microsoft.com/office/drawing/2014/main" id="{2198CF56-C790-462B-8FBC-9DBEF52B475F}"/>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Isando</a:t>
              </a:r>
            </a:p>
          </p:txBody>
        </p:sp>
        <p:pic>
          <p:nvPicPr>
            <p:cNvPr id="118" name="Picture 117" descr="&lt;strong&gt;Router&lt;/strong&gt; by juanjo">
              <a:extLst>
                <a:ext uri="{FF2B5EF4-FFF2-40B4-BE49-F238E27FC236}">
                  <a16:creationId xmlns:a16="http://schemas.microsoft.com/office/drawing/2014/main" id="{54B33A2A-0318-4505-B6D5-85EC594FF523}"/>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19" name="Rectangle 118">
              <a:extLst>
                <a:ext uri="{FF2B5EF4-FFF2-40B4-BE49-F238E27FC236}">
                  <a16:creationId xmlns:a16="http://schemas.microsoft.com/office/drawing/2014/main" id="{C952CAB8-956F-41ED-AF3E-FD5000E8DD91}"/>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0" name="Picture 119" descr="&lt;strong&gt;Router&lt;/strong&gt; by juanjo">
              <a:extLst>
                <a:ext uri="{FF2B5EF4-FFF2-40B4-BE49-F238E27FC236}">
                  <a16:creationId xmlns:a16="http://schemas.microsoft.com/office/drawing/2014/main" id="{2CCF4181-C510-42FA-BB61-837B6E6506B0}"/>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21" name="Rectangle 120">
              <a:extLst>
                <a:ext uri="{FF2B5EF4-FFF2-40B4-BE49-F238E27FC236}">
                  <a16:creationId xmlns:a16="http://schemas.microsoft.com/office/drawing/2014/main" id="{1D60D0A8-C6B6-4262-B189-E023E836D8D6}"/>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2" name="Picture 121" descr="&lt;strong&gt;Router&lt;/strong&gt; by juanjo">
              <a:extLst>
                <a:ext uri="{FF2B5EF4-FFF2-40B4-BE49-F238E27FC236}">
                  <a16:creationId xmlns:a16="http://schemas.microsoft.com/office/drawing/2014/main" id="{BD78A8B5-8615-4393-9C3C-6558243EAAD0}"/>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23" name="Rectangle 122">
              <a:extLst>
                <a:ext uri="{FF2B5EF4-FFF2-40B4-BE49-F238E27FC236}">
                  <a16:creationId xmlns:a16="http://schemas.microsoft.com/office/drawing/2014/main" id="{D96C212F-5C53-45E7-AD11-55796FDBBC37}"/>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4" name="Picture 123" descr="&lt;strong&gt;Router&lt;/strong&gt; by juanjo">
              <a:extLst>
                <a:ext uri="{FF2B5EF4-FFF2-40B4-BE49-F238E27FC236}">
                  <a16:creationId xmlns:a16="http://schemas.microsoft.com/office/drawing/2014/main" id="{B4B74836-6896-4A8F-9BE3-37D0CF29F568}"/>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25" name="Rectangle 124">
              <a:extLst>
                <a:ext uri="{FF2B5EF4-FFF2-40B4-BE49-F238E27FC236}">
                  <a16:creationId xmlns:a16="http://schemas.microsoft.com/office/drawing/2014/main" id="{DC0587B9-73CA-4F64-B9BB-E927D9B2049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6" name="Picture 125" descr="&lt;strong&gt;Router&lt;/strong&gt; by juanjo">
              <a:extLst>
                <a:ext uri="{FF2B5EF4-FFF2-40B4-BE49-F238E27FC236}">
                  <a16:creationId xmlns:a16="http://schemas.microsoft.com/office/drawing/2014/main" id="{B455A6C9-507F-47D6-9889-04A28009E8C8}"/>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27" name="Picture 126" descr="&lt;strong&gt;Router&lt;/strong&gt; by juanjo">
              <a:extLst>
                <a:ext uri="{FF2B5EF4-FFF2-40B4-BE49-F238E27FC236}">
                  <a16:creationId xmlns:a16="http://schemas.microsoft.com/office/drawing/2014/main" id="{55EA6DD5-1EB1-4F06-98FC-73F3C6F360EF}"/>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28" name="Picture 127" descr="&lt;strong&gt;Router&lt;/strong&gt; by juanjo">
              <a:extLst>
                <a:ext uri="{FF2B5EF4-FFF2-40B4-BE49-F238E27FC236}">
                  <a16:creationId xmlns:a16="http://schemas.microsoft.com/office/drawing/2014/main" id="{AB5CA4EF-F816-4CCD-AE5B-6EDB9EE8ECE5}"/>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29" name="Picture 128" descr="&lt;strong&gt;Router&lt;/strong&gt; by juanjo">
              <a:extLst>
                <a:ext uri="{FF2B5EF4-FFF2-40B4-BE49-F238E27FC236}">
                  <a16:creationId xmlns:a16="http://schemas.microsoft.com/office/drawing/2014/main" id="{D94030AC-FA2B-4DDB-9283-59DAB7366453}"/>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31" name="Connector: Elbow 130">
              <a:extLst>
                <a:ext uri="{FF2B5EF4-FFF2-40B4-BE49-F238E27FC236}">
                  <a16:creationId xmlns:a16="http://schemas.microsoft.com/office/drawing/2014/main" id="{3C76B96F-AB44-4B04-B126-94EA596439B6}"/>
                </a:ext>
              </a:extLst>
            </p:cNvPr>
            <p:cNvCxnSpPr>
              <a:stCxn id="119" idx="0"/>
              <a:endCxn id="12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29636B5C-3A04-4003-884C-6B5B9785F1A6}"/>
                </a:ext>
              </a:extLst>
            </p:cNvPr>
            <p:cNvCxnSpPr>
              <a:cxnSpLocks/>
              <a:stCxn id="119" idx="0"/>
              <a:endCxn id="12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2ABCF88D-E934-4315-90AA-F8CB8321EC23}"/>
                </a:ext>
              </a:extLst>
            </p:cNvPr>
            <p:cNvCxnSpPr>
              <a:stCxn id="125" idx="0"/>
              <a:endCxn id="11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id="{0631F5E9-0C02-4017-9651-2644DFEF2BFA}"/>
              </a:ext>
            </a:extLst>
          </p:cNvPr>
          <p:cNvCxnSpPr>
            <a:cxnSpLocks/>
            <a:stCxn id="102" idx="0"/>
            <a:endCxn id="119" idx="1"/>
          </p:cNvCxnSpPr>
          <p:nvPr/>
        </p:nvCxnSpPr>
        <p:spPr>
          <a:xfrm>
            <a:off x="9069647" y="4034807"/>
            <a:ext cx="613957" cy="233659"/>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0B5D77A4-1028-4850-A476-45399A7329F7}"/>
              </a:ext>
            </a:extLst>
          </p:cNvPr>
          <p:cNvGrpSpPr/>
          <p:nvPr/>
        </p:nvGrpSpPr>
        <p:grpSpPr>
          <a:xfrm flipH="1">
            <a:off x="266920" y="3291078"/>
            <a:ext cx="2373545" cy="1487458"/>
            <a:chOff x="9175212" y="4261688"/>
            <a:chExt cx="2871989" cy="1799824"/>
          </a:xfrm>
        </p:grpSpPr>
        <p:sp>
          <p:nvSpPr>
            <p:cNvPr id="136" name="Rectangle 135">
              <a:extLst>
                <a:ext uri="{FF2B5EF4-FFF2-40B4-BE49-F238E27FC236}">
                  <a16:creationId xmlns:a16="http://schemas.microsoft.com/office/drawing/2014/main" id="{0B55AB85-023E-4DC5-8730-41C1C1DD6304}"/>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Rectangle: Rounded Corners 136">
              <a:extLst>
                <a:ext uri="{FF2B5EF4-FFF2-40B4-BE49-F238E27FC236}">
                  <a16:creationId xmlns:a16="http://schemas.microsoft.com/office/drawing/2014/main" id="{68904EC6-8381-4988-8EAB-BA79668484A2}"/>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Rondebosch</a:t>
              </a:r>
            </a:p>
          </p:txBody>
        </p:sp>
        <p:pic>
          <p:nvPicPr>
            <p:cNvPr id="138" name="Picture 137" descr="&lt;strong&gt;Router&lt;/strong&gt; by juanjo">
              <a:extLst>
                <a:ext uri="{FF2B5EF4-FFF2-40B4-BE49-F238E27FC236}">
                  <a16:creationId xmlns:a16="http://schemas.microsoft.com/office/drawing/2014/main" id="{ED50BF19-DD4E-44A1-97FA-73F313D979D1}"/>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39" name="Rectangle 138">
              <a:extLst>
                <a:ext uri="{FF2B5EF4-FFF2-40B4-BE49-F238E27FC236}">
                  <a16:creationId xmlns:a16="http://schemas.microsoft.com/office/drawing/2014/main" id="{2C5B5361-5BCF-4D4E-A17F-0E21CE0B8BD6}"/>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0" name="Picture 139" descr="&lt;strong&gt;Router&lt;/strong&gt; by juanjo">
              <a:extLst>
                <a:ext uri="{FF2B5EF4-FFF2-40B4-BE49-F238E27FC236}">
                  <a16:creationId xmlns:a16="http://schemas.microsoft.com/office/drawing/2014/main" id="{1338ACE4-2FBD-4E12-9837-4617672CDD6C}"/>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41" name="Rectangle 140">
              <a:extLst>
                <a:ext uri="{FF2B5EF4-FFF2-40B4-BE49-F238E27FC236}">
                  <a16:creationId xmlns:a16="http://schemas.microsoft.com/office/drawing/2014/main" id="{04853E79-398A-4F74-849B-BD0DBC9D3561}"/>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2" name="Picture 141" descr="&lt;strong&gt;Router&lt;/strong&gt; by juanjo">
              <a:extLst>
                <a:ext uri="{FF2B5EF4-FFF2-40B4-BE49-F238E27FC236}">
                  <a16:creationId xmlns:a16="http://schemas.microsoft.com/office/drawing/2014/main" id="{4AD0D5EC-AF16-4A94-81F6-869CAC87B8A1}"/>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43" name="Rectangle 142">
              <a:extLst>
                <a:ext uri="{FF2B5EF4-FFF2-40B4-BE49-F238E27FC236}">
                  <a16:creationId xmlns:a16="http://schemas.microsoft.com/office/drawing/2014/main" id="{EAB01D86-1C71-4FFF-BAE5-70699B93DCAB}"/>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4" name="Picture 143" descr="&lt;strong&gt;Router&lt;/strong&gt; by juanjo">
              <a:extLst>
                <a:ext uri="{FF2B5EF4-FFF2-40B4-BE49-F238E27FC236}">
                  <a16:creationId xmlns:a16="http://schemas.microsoft.com/office/drawing/2014/main" id="{9A789A66-CDC2-43B3-8BD2-04BB88BDCB19}"/>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45" name="Rectangle 144">
              <a:extLst>
                <a:ext uri="{FF2B5EF4-FFF2-40B4-BE49-F238E27FC236}">
                  <a16:creationId xmlns:a16="http://schemas.microsoft.com/office/drawing/2014/main" id="{A0BDFF72-C91C-40DE-A5BF-74E118E4D04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6" name="Picture 145" descr="&lt;strong&gt;Router&lt;/strong&gt; by juanjo">
              <a:extLst>
                <a:ext uri="{FF2B5EF4-FFF2-40B4-BE49-F238E27FC236}">
                  <a16:creationId xmlns:a16="http://schemas.microsoft.com/office/drawing/2014/main" id="{6360AA72-A5D4-4094-8013-7815A5E17C2C}"/>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47" name="Picture 146" descr="&lt;strong&gt;Router&lt;/strong&gt; by juanjo">
              <a:extLst>
                <a:ext uri="{FF2B5EF4-FFF2-40B4-BE49-F238E27FC236}">
                  <a16:creationId xmlns:a16="http://schemas.microsoft.com/office/drawing/2014/main" id="{3FB27DF1-126F-495B-A08C-D659186D9D69}"/>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48" name="Picture 147" descr="&lt;strong&gt;Router&lt;/strong&gt; by juanjo">
              <a:extLst>
                <a:ext uri="{FF2B5EF4-FFF2-40B4-BE49-F238E27FC236}">
                  <a16:creationId xmlns:a16="http://schemas.microsoft.com/office/drawing/2014/main" id="{EF1247F5-1CE8-4FDA-8F9D-DEA8F1858D3E}"/>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49" name="Picture 148" descr="&lt;strong&gt;Router&lt;/strong&gt; by juanjo">
              <a:extLst>
                <a:ext uri="{FF2B5EF4-FFF2-40B4-BE49-F238E27FC236}">
                  <a16:creationId xmlns:a16="http://schemas.microsoft.com/office/drawing/2014/main" id="{C62E5554-21BF-41B9-935D-C722ED85AFE5}"/>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50" name="Connector: Elbow 149">
              <a:extLst>
                <a:ext uri="{FF2B5EF4-FFF2-40B4-BE49-F238E27FC236}">
                  <a16:creationId xmlns:a16="http://schemas.microsoft.com/office/drawing/2014/main" id="{3DE774E3-9765-4EC2-A188-CFF056744ADD}"/>
                </a:ext>
              </a:extLst>
            </p:cNvPr>
            <p:cNvCxnSpPr>
              <a:stCxn id="139" idx="0"/>
              <a:endCxn id="14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DA2ACEE1-A751-4BF2-A7D5-1712186FF3E7}"/>
                </a:ext>
              </a:extLst>
            </p:cNvPr>
            <p:cNvCxnSpPr>
              <a:cxnSpLocks/>
              <a:stCxn id="139" idx="0"/>
              <a:endCxn id="14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E7570A32-FE1F-4288-8E12-80D026C57780}"/>
                </a:ext>
              </a:extLst>
            </p:cNvPr>
            <p:cNvCxnSpPr>
              <a:stCxn id="145" idx="0"/>
              <a:endCxn id="13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3" name="Straight Connector 152">
            <a:extLst>
              <a:ext uri="{FF2B5EF4-FFF2-40B4-BE49-F238E27FC236}">
                <a16:creationId xmlns:a16="http://schemas.microsoft.com/office/drawing/2014/main" id="{49C2F4D7-2C90-4F20-A2F1-586B7B777630}"/>
              </a:ext>
            </a:extLst>
          </p:cNvPr>
          <p:cNvCxnSpPr>
            <a:cxnSpLocks/>
            <a:stCxn id="102" idx="2"/>
            <a:endCxn id="139" idx="1"/>
          </p:cNvCxnSpPr>
          <p:nvPr/>
        </p:nvCxnSpPr>
        <p:spPr>
          <a:xfrm flipH="1">
            <a:off x="2508397" y="4034807"/>
            <a:ext cx="1053993" cy="23365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FAB26E9-94E0-4C9B-B9DE-888BCBDB627C}"/>
              </a:ext>
            </a:extLst>
          </p:cNvPr>
          <p:cNvCxnSpPr>
            <a:cxnSpLocks/>
            <a:stCxn id="108" idx="2"/>
            <a:endCxn id="121" idx="2"/>
          </p:cNvCxnSpPr>
          <p:nvPr/>
        </p:nvCxnSpPr>
        <p:spPr>
          <a:xfrm rot="5400000" flipH="1" flipV="1">
            <a:off x="6875763" y="1963694"/>
            <a:ext cx="861177" cy="6284109"/>
          </a:xfrm>
          <a:prstGeom prst="bentConnector3">
            <a:avLst>
              <a:gd name="adj1" fmla="val -34840"/>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3EDF501D-3E4C-4754-A7C9-DDD742591D2E}"/>
              </a:ext>
            </a:extLst>
          </p:cNvPr>
          <p:cNvCxnSpPr>
            <a:cxnSpLocks/>
            <a:stCxn id="121" idx="2"/>
            <a:endCxn id="119" idx="1"/>
          </p:cNvCxnSpPr>
          <p:nvPr/>
        </p:nvCxnSpPr>
        <p:spPr>
          <a:xfrm rot="5400000" flipH="1">
            <a:off x="9862659" y="4089412"/>
            <a:ext cx="406694" cy="764803"/>
          </a:xfrm>
          <a:prstGeom prst="bentConnector4">
            <a:avLst>
              <a:gd name="adj1" fmla="val 223081"/>
              <a:gd name="adj2" fmla="val 7291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6E7D6AF-8032-4E87-9D90-DDB2E51BD5FC}"/>
              </a:ext>
            </a:extLst>
          </p:cNvPr>
          <p:cNvCxnSpPr>
            <a:cxnSpLocks/>
            <a:stCxn id="102" idx="0"/>
          </p:cNvCxnSpPr>
          <p:nvPr/>
        </p:nvCxnSpPr>
        <p:spPr>
          <a:xfrm flipH="1" flipV="1">
            <a:off x="6980676" y="3779044"/>
            <a:ext cx="2088971" cy="255763"/>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6F7F8CC-6AF6-4C88-970C-180B1B3FCAC7}"/>
              </a:ext>
            </a:extLst>
          </p:cNvPr>
          <p:cNvCxnSpPr>
            <a:cxnSpLocks/>
            <a:endCxn id="70" idx="4"/>
          </p:cNvCxnSpPr>
          <p:nvPr/>
        </p:nvCxnSpPr>
        <p:spPr>
          <a:xfrm flipV="1">
            <a:off x="6980676" y="3248488"/>
            <a:ext cx="0" cy="530556"/>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15384FB6-DAD4-413E-8273-3EC9346E5931}"/>
              </a:ext>
            </a:extLst>
          </p:cNvPr>
          <p:cNvCxnSpPr>
            <a:cxnSpLocks/>
            <a:stCxn id="102" idx="0"/>
          </p:cNvCxnSpPr>
          <p:nvPr/>
        </p:nvCxnSpPr>
        <p:spPr>
          <a:xfrm flipH="1" flipV="1">
            <a:off x="4655307" y="3779044"/>
            <a:ext cx="4414340" cy="255763"/>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114226-D2AD-41E8-947E-B004A3532A7D}"/>
              </a:ext>
            </a:extLst>
          </p:cNvPr>
          <p:cNvCxnSpPr>
            <a:cxnSpLocks/>
            <a:endCxn id="95" idx="5"/>
          </p:cNvCxnSpPr>
          <p:nvPr/>
        </p:nvCxnSpPr>
        <p:spPr>
          <a:xfrm flipH="1" flipV="1">
            <a:off x="3664749" y="3242097"/>
            <a:ext cx="990558" cy="536948"/>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E55C5602-1998-48A1-9318-5E0920917173}"/>
              </a:ext>
            </a:extLst>
          </p:cNvPr>
          <p:cNvSpPr txBox="1"/>
          <p:nvPr/>
        </p:nvSpPr>
        <p:spPr>
          <a:xfrm>
            <a:off x="9680626" y="6181906"/>
            <a:ext cx="1873249"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ER circuit #1</a:t>
            </a:r>
          </a:p>
        </p:txBody>
      </p:sp>
      <p:sp>
        <p:nvSpPr>
          <p:cNvPr id="226" name="Oval 225">
            <a:extLst>
              <a:ext uri="{FF2B5EF4-FFF2-40B4-BE49-F238E27FC236}">
                <a16:creationId xmlns:a16="http://schemas.microsoft.com/office/drawing/2014/main" id="{D49FDBC8-315E-4607-813E-9CC424AE220A}"/>
              </a:ext>
            </a:extLst>
          </p:cNvPr>
          <p:cNvSpPr/>
          <p:nvPr/>
        </p:nvSpPr>
        <p:spPr bwMode="auto">
          <a:xfrm>
            <a:off x="8680018" y="5770251"/>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227" name="Straight Connector 226">
            <a:extLst>
              <a:ext uri="{FF2B5EF4-FFF2-40B4-BE49-F238E27FC236}">
                <a16:creationId xmlns:a16="http://schemas.microsoft.com/office/drawing/2014/main" id="{710C2B64-73BD-46F8-BC3B-4F65B656745F}"/>
              </a:ext>
            </a:extLst>
          </p:cNvPr>
          <p:cNvCxnSpPr>
            <a:cxnSpLocks/>
            <a:stCxn id="225" idx="1"/>
            <a:endCxn id="226" idx="5"/>
          </p:cNvCxnSpPr>
          <p:nvPr/>
        </p:nvCxnSpPr>
        <p:spPr>
          <a:xfrm flipH="1" flipV="1">
            <a:off x="8902241" y="5867812"/>
            <a:ext cx="778385" cy="569722"/>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30" name="TextBox 229">
            <a:extLst>
              <a:ext uri="{FF2B5EF4-FFF2-40B4-BE49-F238E27FC236}">
                <a16:creationId xmlns:a16="http://schemas.microsoft.com/office/drawing/2014/main" id="{B2195A42-82F8-4FCC-BBEC-B14271DD050A}"/>
              </a:ext>
            </a:extLst>
          </p:cNvPr>
          <p:cNvSpPr txBox="1"/>
          <p:nvPr/>
        </p:nvSpPr>
        <p:spPr>
          <a:xfrm>
            <a:off x="9683604" y="6181906"/>
            <a:ext cx="1873249"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ER circuit #1</a:t>
            </a:r>
          </a:p>
        </p:txBody>
      </p:sp>
      <p:cxnSp>
        <p:nvCxnSpPr>
          <p:cNvPr id="231" name="Straight Connector 230">
            <a:extLst>
              <a:ext uri="{FF2B5EF4-FFF2-40B4-BE49-F238E27FC236}">
                <a16:creationId xmlns:a16="http://schemas.microsoft.com/office/drawing/2014/main" id="{3B93FF04-669F-4C59-A024-1CD87716AE98}"/>
              </a:ext>
            </a:extLst>
          </p:cNvPr>
          <p:cNvCxnSpPr>
            <a:cxnSpLocks/>
            <a:stCxn id="230" idx="1"/>
          </p:cNvCxnSpPr>
          <p:nvPr/>
        </p:nvCxnSpPr>
        <p:spPr>
          <a:xfrm flipH="1" flipV="1">
            <a:off x="8905219" y="5867812"/>
            <a:ext cx="778385" cy="569722"/>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64597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Expressroute in South Africa</a:t>
            </a:r>
            <a:br>
              <a:rPr lang="en-US" dirty="0"/>
            </a:br>
            <a:r>
              <a:rPr lang="en-US" sz="3200" dirty="0">
                <a:gradFill>
                  <a:gsLst>
                    <a:gs pos="1250">
                      <a:schemeClr val="tx2"/>
                    </a:gs>
                    <a:gs pos="99000">
                      <a:schemeClr val="tx2"/>
                    </a:gs>
                  </a:gsLst>
                  <a:lin ang="5400000" scaled="0"/>
                </a:gradFill>
              </a:rPr>
              <a:t>Typical disaster-resilient implementation (two ER circuits)</a:t>
            </a:r>
            <a:br>
              <a:rPr lang="en-US" sz="3200" dirty="0"/>
            </a:br>
            <a:endParaRPr lang="en-US" sz="3200" dirty="0"/>
          </a:p>
        </p:txBody>
      </p:sp>
      <p:grpSp>
        <p:nvGrpSpPr>
          <p:cNvPr id="39" name="Group 38">
            <a:extLst>
              <a:ext uri="{FF2B5EF4-FFF2-40B4-BE49-F238E27FC236}">
                <a16:creationId xmlns:a16="http://schemas.microsoft.com/office/drawing/2014/main" id="{C52749E3-BFC9-4835-B72F-DF717E638BC8}"/>
              </a:ext>
            </a:extLst>
          </p:cNvPr>
          <p:cNvGrpSpPr/>
          <p:nvPr/>
        </p:nvGrpSpPr>
        <p:grpSpPr>
          <a:xfrm>
            <a:off x="2855988" y="2076561"/>
            <a:ext cx="6480023" cy="3476405"/>
            <a:chOff x="400257" y="1414117"/>
            <a:chExt cx="11419217" cy="5387317"/>
          </a:xfrm>
        </p:grpSpPr>
        <p:cxnSp>
          <p:nvCxnSpPr>
            <p:cNvPr id="40" name="Straight Connector 39">
              <a:extLst>
                <a:ext uri="{FF2B5EF4-FFF2-40B4-BE49-F238E27FC236}">
                  <a16:creationId xmlns:a16="http://schemas.microsoft.com/office/drawing/2014/main" id="{1B66D136-D3FC-419A-A8E7-F47BC69F7E9C}"/>
                </a:ext>
              </a:extLst>
            </p:cNvPr>
            <p:cNvCxnSpPr>
              <a:cxnSpLocks/>
              <a:stCxn id="75" idx="4"/>
            </p:cNvCxnSpPr>
            <p:nvPr/>
          </p:nvCxnSpPr>
          <p:spPr>
            <a:xfrm flipH="1">
              <a:off x="7624398" y="3248542"/>
              <a:ext cx="938848" cy="10539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87B167-BF3B-4E78-B916-B190E4E5614A}"/>
                </a:ext>
              </a:extLst>
            </p:cNvPr>
            <p:cNvCxnSpPr>
              <a:cxnSpLocks/>
              <a:stCxn id="64" idx="3"/>
            </p:cNvCxnSpPr>
            <p:nvPr/>
          </p:nvCxnSpPr>
          <p:spPr>
            <a:xfrm flipH="1">
              <a:off x="7624398" y="3227273"/>
              <a:ext cx="2100838" cy="107519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E4FD88-5567-4564-83E8-16AF6BBD78EB}"/>
                </a:ext>
              </a:extLst>
            </p:cNvPr>
            <p:cNvCxnSpPr>
              <a:cxnSpLocks/>
              <a:stCxn id="67" idx="3"/>
            </p:cNvCxnSpPr>
            <p:nvPr/>
          </p:nvCxnSpPr>
          <p:spPr>
            <a:xfrm flipH="1">
              <a:off x="7624398" y="3231924"/>
              <a:ext cx="2783974" cy="10705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D77D6D6-9A6A-47E3-9ECA-DCC46D7BCF73}"/>
                </a:ext>
              </a:extLst>
            </p:cNvPr>
            <p:cNvCxnSpPr>
              <a:cxnSpLocks/>
              <a:stCxn id="87" idx="4"/>
            </p:cNvCxnSpPr>
            <p:nvPr/>
          </p:nvCxnSpPr>
          <p:spPr>
            <a:xfrm>
              <a:off x="3670599" y="3260140"/>
              <a:ext cx="742105" cy="9220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BF0BB3-2BFC-4769-A401-8CDA1414654D}"/>
                </a:ext>
              </a:extLst>
            </p:cNvPr>
            <p:cNvCxnSpPr>
              <a:cxnSpLocks/>
              <a:stCxn id="84" idx="4"/>
            </p:cNvCxnSpPr>
            <p:nvPr/>
          </p:nvCxnSpPr>
          <p:spPr>
            <a:xfrm>
              <a:off x="2987463" y="3255489"/>
              <a:ext cx="1183275" cy="99697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97158C3-6179-4078-B613-4D5D43B32128}"/>
                </a:ext>
              </a:extLst>
            </p:cNvPr>
            <p:cNvCxnSpPr>
              <a:cxnSpLocks/>
              <a:stCxn id="95" idx="5"/>
            </p:cNvCxnSpPr>
            <p:nvPr/>
          </p:nvCxnSpPr>
          <p:spPr>
            <a:xfrm>
              <a:off x="1825473" y="3220326"/>
              <a:ext cx="2226341" cy="1069615"/>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ADEF8D3-BA2E-4ECE-BFB6-A6A7CC9B5098}"/>
                </a:ext>
              </a:extLst>
            </p:cNvPr>
            <p:cNvCxnSpPr>
              <a:cxnSpLocks/>
              <a:stCxn id="90" idx="4"/>
            </p:cNvCxnSpPr>
            <p:nvPr/>
          </p:nvCxnSpPr>
          <p:spPr>
            <a:xfrm>
              <a:off x="860695" y="3230229"/>
              <a:ext cx="3055356" cy="110342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9B5A8B-DAF6-4C60-BBAE-22A133DD221B}"/>
                </a:ext>
              </a:extLst>
            </p:cNvPr>
            <p:cNvCxnSpPr>
              <a:cxnSpLocks/>
              <a:stCxn id="70" idx="4"/>
            </p:cNvCxnSpPr>
            <p:nvPr/>
          </p:nvCxnSpPr>
          <p:spPr>
            <a:xfrm flipH="1">
              <a:off x="7624398" y="3230229"/>
              <a:ext cx="44461" cy="107224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CEF1FD22-003B-4DFE-A342-01003032E2F5}"/>
                </a:ext>
              </a:extLst>
            </p:cNvPr>
            <p:cNvGrpSpPr/>
            <p:nvPr/>
          </p:nvGrpSpPr>
          <p:grpSpPr>
            <a:xfrm>
              <a:off x="1470526" y="3954979"/>
              <a:ext cx="9887677" cy="2846455"/>
              <a:chOff x="1470526" y="3182141"/>
              <a:chExt cx="9887677" cy="3541325"/>
            </a:xfrm>
          </p:grpSpPr>
          <p:cxnSp>
            <p:nvCxnSpPr>
              <p:cNvPr id="99" name="Straight Connector 98">
                <a:extLst>
                  <a:ext uri="{FF2B5EF4-FFF2-40B4-BE49-F238E27FC236}">
                    <a16:creationId xmlns:a16="http://schemas.microsoft.com/office/drawing/2014/main" id="{BC7844E0-4B11-4425-9057-55E98FC22BA0}"/>
                  </a:ext>
                </a:extLst>
              </p:cNvPr>
              <p:cNvCxnSpPr>
                <a:cxnSpLocks/>
                <a:stCxn id="108" idx="0"/>
              </p:cNvCxnSpPr>
              <p:nvPr/>
            </p:nvCxnSpPr>
            <p:spPr>
              <a:xfrm flipV="1">
                <a:off x="2705785" y="5378786"/>
                <a:ext cx="970651"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3AEEE16-9273-4F32-9617-93AD306542C8}"/>
                  </a:ext>
                </a:extLst>
              </p:cNvPr>
              <p:cNvCxnSpPr>
                <a:cxnSpLocks/>
                <a:stCxn id="109" idx="0"/>
              </p:cNvCxnSpPr>
              <p:nvPr/>
            </p:nvCxnSpPr>
            <p:spPr>
              <a:xfrm flipV="1">
                <a:off x="6003414" y="5688937"/>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31AE543-33BA-47E6-810C-9B5B81B19A15}"/>
                  </a:ext>
                </a:extLst>
              </p:cNvPr>
              <p:cNvCxnSpPr>
                <a:cxnSpLocks/>
                <a:endCxn id="107" idx="0"/>
              </p:cNvCxnSpPr>
              <p:nvPr/>
            </p:nvCxnSpPr>
            <p:spPr>
              <a:xfrm>
                <a:off x="8151414" y="5454109"/>
                <a:ext cx="1062568"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Cloud 101">
                <a:extLst>
                  <a:ext uri="{FF2B5EF4-FFF2-40B4-BE49-F238E27FC236}">
                    <a16:creationId xmlns:a16="http://schemas.microsoft.com/office/drawing/2014/main" id="{B24963F3-A5E8-44B4-B40A-6FA49A39645D}"/>
                  </a:ext>
                </a:extLst>
              </p:cNvPr>
              <p:cNvSpPr/>
              <p:nvPr/>
            </p:nvSpPr>
            <p:spPr bwMode="auto">
              <a:xfrm>
                <a:off x="1614870" y="3182141"/>
                <a:ext cx="9743333" cy="1228674"/>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05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050" b="0" i="0" u="none" strike="noStrike" kern="1200" cap="none" spc="0" normalizeH="0" baseline="0" noProof="0">
                    <a:ln>
                      <a:noFill/>
                    </a:ln>
                    <a:solidFill>
                      <a:srgbClr val="FFFFFF"/>
                    </a:solidFill>
                    <a:effectLst/>
                    <a:uLnTx/>
                    <a:uFillTx/>
                    <a:latin typeface="Segoe UI"/>
                    <a:ea typeface="+mn-ea"/>
                    <a:cs typeface="+mn-cs"/>
                  </a:rPr>
                  <a: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Cloud 102">
                <a:extLst>
                  <a:ext uri="{FF2B5EF4-FFF2-40B4-BE49-F238E27FC236}">
                    <a16:creationId xmlns:a16="http://schemas.microsoft.com/office/drawing/2014/main" id="{C67602B1-EFE9-45D4-B750-C2CB138E33C1}"/>
                  </a:ext>
                </a:extLst>
              </p:cNvPr>
              <p:cNvSpPr/>
              <p:nvPr/>
            </p:nvSpPr>
            <p:spPr bwMode="auto">
              <a:xfrm>
                <a:off x="1470526" y="4781082"/>
                <a:ext cx="9633931" cy="1035223"/>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Internet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216A3B3-FAD3-419B-8265-7DEE4A78C82D}"/>
                  </a:ext>
                </a:extLst>
              </p:cNvPr>
              <p:cNvGrpSpPr/>
              <p:nvPr/>
            </p:nvGrpSpPr>
            <p:grpSpPr>
              <a:xfrm>
                <a:off x="3347020" y="4233486"/>
                <a:ext cx="1185400" cy="768883"/>
                <a:chOff x="2985493" y="4380047"/>
                <a:chExt cx="1711706" cy="1403215"/>
              </a:xfrm>
            </p:grpSpPr>
            <p:pic>
              <p:nvPicPr>
                <p:cNvPr id="114" name="Picture 113" descr="&lt;strong&gt;Router&lt;/strong&gt; by juanjo">
                  <a:extLst>
                    <a:ext uri="{FF2B5EF4-FFF2-40B4-BE49-F238E27FC236}">
                      <a16:creationId xmlns:a16="http://schemas.microsoft.com/office/drawing/2014/main" id="{DAFA891C-FC14-487F-A64F-21F110C5BCAB}"/>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5" name="Picture 114" descr="&lt;strong&gt;Router&lt;/strong&gt; by juanjo">
                  <a:extLst>
                    <a:ext uri="{FF2B5EF4-FFF2-40B4-BE49-F238E27FC236}">
                      <a16:creationId xmlns:a16="http://schemas.microsoft.com/office/drawing/2014/main" id="{D2225A5C-1057-4393-AA30-F4CA0ED69AF9}"/>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5" name="Group 104">
                <a:extLst>
                  <a:ext uri="{FF2B5EF4-FFF2-40B4-BE49-F238E27FC236}">
                    <a16:creationId xmlns:a16="http://schemas.microsoft.com/office/drawing/2014/main" id="{E1B2F9D1-1F99-40D8-8920-46233E70EE6A}"/>
                  </a:ext>
                </a:extLst>
              </p:cNvPr>
              <p:cNvGrpSpPr/>
              <p:nvPr/>
            </p:nvGrpSpPr>
            <p:grpSpPr>
              <a:xfrm>
                <a:off x="5694791" y="4233486"/>
                <a:ext cx="1185400" cy="768883"/>
                <a:chOff x="2985493" y="4380047"/>
                <a:chExt cx="1711706" cy="1403215"/>
              </a:xfrm>
            </p:grpSpPr>
            <p:pic>
              <p:nvPicPr>
                <p:cNvPr id="112" name="Picture 111" descr="&lt;strong&gt;Router&lt;/strong&gt; by juanjo">
                  <a:extLst>
                    <a:ext uri="{FF2B5EF4-FFF2-40B4-BE49-F238E27FC236}">
                      <a16:creationId xmlns:a16="http://schemas.microsoft.com/office/drawing/2014/main" id="{E68130AA-0697-4DA9-995C-737492E22F2F}"/>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3" name="Picture 112" descr="&lt;strong&gt;Router&lt;/strong&gt; by juanjo">
                  <a:extLst>
                    <a:ext uri="{FF2B5EF4-FFF2-40B4-BE49-F238E27FC236}">
                      <a16:creationId xmlns:a16="http://schemas.microsoft.com/office/drawing/2014/main" id="{4E646ECD-413A-4BC5-95C7-0A70D45EB9A6}"/>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6" name="Group 105">
                <a:extLst>
                  <a:ext uri="{FF2B5EF4-FFF2-40B4-BE49-F238E27FC236}">
                    <a16:creationId xmlns:a16="http://schemas.microsoft.com/office/drawing/2014/main" id="{B2D0337B-6B0E-476F-98C2-1A0435CCF1F3}"/>
                  </a:ext>
                </a:extLst>
              </p:cNvPr>
              <p:cNvGrpSpPr/>
              <p:nvPr/>
            </p:nvGrpSpPr>
            <p:grpSpPr>
              <a:xfrm>
                <a:off x="8360260" y="4136927"/>
                <a:ext cx="1185400" cy="768883"/>
                <a:chOff x="2985493" y="4380047"/>
                <a:chExt cx="1711706" cy="1403215"/>
              </a:xfrm>
            </p:grpSpPr>
            <p:pic>
              <p:nvPicPr>
                <p:cNvPr id="110" name="Picture 109" descr="&lt;strong&gt;Router&lt;/strong&gt; by juanjo">
                  <a:extLst>
                    <a:ext uri="{FF2B5EF4-FFF2-40B4-BE49-F238E27FC236}">
                      <a16:creationId xmlns:a16="http://schemas.microsoft.com/office/drawing/2014/main" id="{D032E60E-A8AC-4AF8-995B-4F06496B85D9}"/>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1" name="Picture 110" descr="&lt;strong&gt;Router&lt;/strong&gt; by juanjo">
                  <a:extLst>
                    <a:ext uri="{FF2B5EF4-FFF2-40B4-BE49-F238E27FC236}">
                      <a16:creationId xmlns:a16="http://schemas.microsoft.com/office/drawing/2014/main" id="{E5BF7855-ADAF-483F-B97A-4E47AA2115AC}"/>
                    </a:ext>
                  </a:extLst>
                </p:cNvPr>
                <p:cNvPicPr>
                  <a:picLocks noChangeAspect="1"/>
                </p:cNvPicPr>
                <p:nvPr/>
              </p:nvPicPr>
              <p:blipFill>
                <a:blip r:embed="rId3"/>
                <a:stretch>
                  <a:fillRect/>
                </a:stretch>
              </p:blipFill>
              <p:spPr>
                <a:xfrm>
                  <a:off x="3246437" y="4945062"/>
                  <a:ext cx="1450762" cy="838200"/>
                </a:xfrm>
                <a:prstGeom prst="rect">
                  <a:avLst/>
                </a:prstGeom>
              </p:spPr>
            </p:pic>
          </p:grpSp>
          <p:pic>
            <p:nvPicPr>
              <p:cNvPr id="107" name="Picture 106">
                <a:extLst>
                  <a:ext uri="{FF2B5EF4-FFF2-40B4-BE49-F238E27FC236}">
                    <a16:creationId xmlns:a16="http://schemas.microsoft.com/office/drawing/2014/main" id="{A2CCD747-22D2-43E9-A21C-5E9D929156BF}"/>
                  </a:ext>
                </a:extLst>
              </p:cNvPr>
              <p:cNvPicPr>
                <a:picLocks noChangeAspect="1"/>
              </p:cNvPicPr>
              <p:nvPr/>
            </p:nvPicPr>
            <p:blipFill>
              <a:blip r:embed="rId4"/>
              <a:stretch>
                <a:fillRect/>
              </a:stretch>
            </p:blipFill>
            <p:spPr>
              <a:xfrm>
                <a:off x="7978724" y="6126215"/>
                <a:ext cx="2470517" cy="597251"/>
              </a:xfrm>
              <a:prstGeom prst="rect">
                <a:avLst/>
              </a:prstGeom>
            </p:spPr>
          </p:pic>
          <p:pic>
            <p:nvPicPr>
              <p:cNvPr id="108" name="Picture 107">
                <a:extLst>
                  <a:ext uri="{FF2B5EF4-FFF2-40B4-BE49-F238E27FC236}">
                    <a16:creationId xmlns:a16="http://schemas.microsoft.com/office/drawing/2014/main" id="{EA04E9D1-19F6-4F09-AD45-7D6FC0CAD03D}"/>
                  </a:ext>
                </a:extLst>
              </p:cNvPr>
              <p:cNvPicPr>
                <a:picLocks noChangeAspect="1"/>
              </p:cNvPicPr>
              <p:nvPr/>
            </p:nvPicPr>
            <p:blipFill>
              <a:blip r:embed="rId4"/>
              <a:stretch>
                <a:fillRect/>
              </a:stretch>
            </p:blipFill>
            <p:spPr>
              <a:xfrm>
                <a:off x="1470526" y="6094155"/>
                <a:ext cx="2470517" cy="597251"/>
              </a:xfrm>
              <a:prstGeom prst="rect">
                <a:avLst/>
              </a:prstGeom>
            </p:spPr>
          </p:pic>
          <p:pic>
            <p:nvPicPr>
              <p:cNvPr id="109" name="Picture 108">
                <a:extLst>
                  <a:ext uri="{FF2B5EF4-FFF2-40B4-BE49-F238E27FC236}">
                    <a16:creationId xmlns:a16="http://schemas.microsoft.com/office/drawing/2014/main" id="{AE770F7F-5B85-4E9D-94FB-E493DEF7FE05}"/>
                  </a:ext>
                </a:extLst>
              </p:cNvPr>
              <p:cNvPicPr>
                <a:picLocks noChangeAspect="1"/>
              </p:cNvPicPr>
              <p:nvPr/>
            </p:nvPicPr>
            <p:blipFill>
              <a:blip r:embed="rId4"/>
              <a:stretch>
                <a:fillRect/>
              </a:stretch>
            </p:blipFill>
            <p:spPr>
              <a:xfrm>
                <a:off x="4768155" y="6063773"/>
                <a:ext cx="2470517" cy="597251"/>
              </a:xfrm>
              <a:prstGeom prst="rect">
                <a:avLst/>
              </a:prstGeom>
            </p:spPr>
          </p:pic>
        </p:grpSp>
        <p:grpSp>
          <p:nvGrpSpPr>
            <p:cNvPr id="53" name="Group 52">
              <a:extLst>
                <a:ext uri="{FF2B5EF4-FFF2-40B4-BE49-F238E27FC236}">
                  <a16:creationId xmlns:a16="http://schemas.microsoft.com/office/drawing/2014/main" id="{829A4A23-4273-43A9-AF22-42B6AEA9B025}"/>
                </a:ext>
              </a:extLst>
            </p:cNvPr>
            <p:cNvGrpSpPr/>
            <p:nvPr/>
          </p:nvGrpSpPr>
          <p:grpSpPr>
            <a:xfrm>
              <a:off x="400257" y="1414117"/>
              <a:ext cx="4611053" cy="1985143"/>
              <a:chOff x="4908622" y="1583197"/>
              <a:chExt cx="6840876" cy="3531231"/>
            </a:xfrm>
          </p:grpSpPr>
          <p:grpSp>
            <p:nvGrpSpPr>
              <p:cNvPr id="79" name="Group 78">
                <a:extLst>
                  <a:ext uri="{FF2B5EF4-FFF2-40B4-BE49-F238E27FC236}">
                    <a16:creationId xmlns:a16="http://schemas.microsoft.com/office/drawing/2014/main" id="{15774CF7-D959-4106-9351-C0CF74104734}"/>
                  </a:ext>
                </a:extLst>
              </p:cNvPr>
              <p:cNvGrpSpPr/>
              <p:nvPr/>
            </p:nvGrpSpPr>
            <p:grpSpPr>
              <a:xfrm>
                <a:off x="4908622" y="1583197"/>
                <a:ext cx="6840876" cy="3531231"/>
                <a:chOff x="5933962" y="1485269"/>
                <a:chExt cx="5269364" cy="2309035"/>
              </a:xfrm>
            </p:grpSpPr>
            <p:sp>
              <p:nvSpPr>
                <p:cNvPr id="89" name="Rectangle 88">
                  <a:extLst>
                    <a:ext uri="{FF2B5EF4-FFF2-40B4-BE49-F238E27FC236}">
                      <a16:creationId xmlns:a16="http://schemas.microsoft.com/office/drawing/2014/main" id="{069EB129-6CE5-44B5-80EB-993616523331}"/>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90" name="Oval 89">
                  <a:extLst>
                    <a:ext uri="{FF2B5EF4-FFF2-40B4-BE49-F238E27FC236}">
                      <a16:creationId xmlns:a16="http://schemas.microsoft.com/office/drawing/2014/main" id="{0FAC754E-F814-4627-A5F6-E10D64CC941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D573B5B0-4881-4C94-8AA1-8A1F4E7B1EAB}"/>
                    </a:ext>
                  </a:extLst>
                </p:cNvPr>
                <p:cNvCxnSpPr>
                  <a:cxnSpLocks/>
                  <a:stCxn id="89" idx="2"/>
                  <a:endCxn id="9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55AF22FE-E968-4D81-B314-770A367A179B}"/>
                    </a:ext>
                  </a:extLst>
                </p:cNvPr>
                <p:cNvGrpSpPr/>
                <p:nvPr/>
              </p:nvGrpSpPr>
              <p:grpSpPr>
                <a:xfrm>
                  <a:off x="5933962" y="1485269"/>
                  <a:ext cx="5269364" cy="2309035"/>
                  <a:chOff x="865588" y="1015189"/>
                  <a:chExt cx="7105249" cy="5754864"/>
                </a:xfrm>
              </p:grpSpPr>
              <p:sp>
                <p:nvSpPr>
                  <p:cNvPr id="97" name="Rectangle 96">
                    <a:extLst>
                      <a:ext uri="{FF2B5EF4-FFF2-40B4-BE49-F238E27FC236}">
                        <a16:creationId xmlns:a16="http://schemas.microsoft.com/office/drawing/2014/main" id="{B77753F5-A3F5-4695-81CA-464B152C58AC}"/>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Rectangle: Rounded Corners 97">
                    <a:extLst>
                      <a:ext uri="{FF2B5EF4-FFF2-40B4-BE49-F238E27FC236}">
                        <a16:creationId xmlns:a16="http://schemas.microsoft.com/office/drawing/2014/main" id="{0835337F-B1F0-4554-A7FA-7AD6830EADF0}"/>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West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3" name="Cloud 92">
                  <a:extLst>
                    <a:ext uri="{FF2B5EF4-FFF2-40B4-BE49-F238E27FC236}">
                      <a16:creationId xmlns:a16="http://schemas.microsoft.com/office/drawing/2014/main" id="{94CDC880-465D-43C5-815A-00F7BA16EBDB}"/>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DD31E346-1AE9-4A7F-ABB8-7A2BE2370FF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95" name="Oval 94">
                  <a:extLst>
                    <a:ext uri="{FF2B5EF4-FFF2-40B4-BE49-F238E27FC236}">
                      <a16:creationId xmlns:a16="http://schemas.microsoft.com/office/drawing/2014/main" id="{EDA493C8-4FEE-418D-B898-EAC1343C75CB}"/>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EB6CA1A9-21DC-490B-A171-26341932FF2D}"/>
                    </a:ext>
                  </a:extLst>
                </p:cNvPr>
                <p:cNvCxnSpPr>
                  <a:cxnSpLocks/>
                  <a:stCxn id="94" idx="2"/>
                  <a:endCxn id="9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D2BAA167-39A9-47D7-BEC0-10BC7ED8C4B4}"/>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1" name="Rectangle 80">
                <a:extLst>
                  <a:ext uri="{FF2B5EF4-FFF2-40B4-BE49-F238E27FC236}">
                    <a16:creationId xmlns:a16="http://schemas.microsoft.com/office/drawing/2014/main" id="{39871E77-177D-4A3D-A588-59B22FA050B8}"/>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2" name="Rectangle 81">
                <a:extLst>
                  <a:ext uri="{FF2B5EF4-FFF2-40B4-BE49-F238E27FC236}">
                    <a16:creationId xmlns:a16="http://schemas.microsoft.com/office/drawing/2014/main" id="{21678B63-3FA7-4ECA-8D09-626C7AE2941E}"/>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3" name="Rectangle 82">
                <a:extLst>
                  <a:ext uri="{FF2B5EF4-FFF2-40B4-BE49-F238E27FC236}">
                    <a16:creationId xmlns:a16="http://schemas.microsoft.com/office/drawing/2014/main" id="{6CD5A63C-1813-4C7E-B98B-136E9451731D}"/>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84" name="Oval 83">
                <a:extLst>
                  <a:ext uri="{FF2B5EF4-FFF2-40B4-BE49-F238E27FC236}">
                    <a16:creationId xmlns:a16="http://schemas.microsoft.com/office/drawing/2014/main" id="{B49DFF39-CE25-4CD9-943B-EAC4A80D2798}"/>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E432CCE6-E359-41DE-9171-514DA403F28C}"/>
                  </a:ext>
                </a:extLst>
              </p:cNvPr>
              <p:cNvCxnSpPr>
                <a:cxnSpLocks/>
                <a:stCxn id="83" idx="2"/>
                <a:endCxn id="8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25479DC-E8B4-4336-8740-7990CED1B02F}"/>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87" name="Oval 86">
                <a:extLst>
                  <a:ext uri="{FF2B5EF4-FFF2-40B4-BE49-F238E27FC236}">
                    <a16:creationId xmlns:a16="http://schemas.microsoft.com/office/drawing/2014/main" id="{D2686803-5211-4B52-9EC6-A775FD60E25A}"/>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A70A90AA-7227-4ECF-908D-08C6D975D0C2}"/>
                  </a:ext>
                </a:extLst>
              </p:cNvPr>
              <p:cNvCxnSpPr>
                <a:cxnSpLocks/>
                <a:stCxn id="86" idx="2"/>
                <a:endCxn id="8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8EA3AD0-0267-4B8A-9D45-3B22F8D373B7}"/>
                </a:ext>
              </a:extLst>
            </p:cNvPr>
            <p:cNvGrpSpPr/>
            <p:nvPr/>
          </p:nvGrpSpPr>
          <p:grpSpPr>
            <a:xfrm>
              <a:off x="7208421" y="1414117"/>
              <a:ext cx="4611053" cy="1985143"/>
              <a:chOff x="4908622" y="1583197"/>
              <a:chExt cx="6840876" cy="3531231"/>
            </a:xfrm>
          </p:grpSpPr>
          <p:grpSp>
            <p:nvGrpSpPr>
              <p:cNvPr id="59" name="Group 58">
                <a:extLst>
                  <a:ext uri="{FF2B5EF4-FFF2-40B4-BE49-F238E27FC236}">
                    <a16:creationId xmlns:a16="http://schemas.microsoft.com/office/drawing/2014/main" id="{27B66B98-AFDD-4FC3-B3ED-9E1AAFB1EC08}"/>
                  </a:ext>
                </a:extLst>
              </p:cNvPr>
              <p:cNvGrpSpPr/>
              <p:nvPr/>
            </p:nvGrpSpPr>
            <p:grpSpPr>
              <a:xfrm>
                <a:off x="4908622" y="1583197"/>
                <a:ext cx="6840876" cy="3531231"/>
                <a:chOff x="5933962" y="1485269"/>
                <a:chExt cx="5269364" cy="2309035"/>
              </a:xfrm>
            </p:grpSpPr>
            <p:sp>
              <p:nvSpPr>
                <p:cNvPr id="69" name="Rectangle 68">
                  <a:extLst>
                    <a:ext uri="{FF2B5EF4-FFF2-40B4-BE49-F238E27FC236}">
                      <a16:creationId xmlns:a16="http://schemas.microsoft.com/office/drawing/2014/main" id="{EB46C290-D1F8-43AE-943D-364C75DAE0F6}"/>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70" name="Oval 69">
                  <a:extLst>
                    <a:ext uri="{FF2B5EF4-FFF2-40B4-BE49-F238E27FC236}">
                      <a16:creationId xmlns:a16="http://schemas.microsoft.com/office/drawing/2014/main" id="{8FBF8A80-7795-4339-848E-1DC41BE2348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8F7E6D08-D4F0-4624-B399-C948CD2C313F}"/>
                    </a:ext>
                  </a:extLst>
                </p:cNvPr>
                <p:cNvCxnSpPr>
                  <a:cxnSpLocks/>
                  <a:stCxn id="69" idx="2"/>
                  <a:endCxn id="7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E0CB5E4-99EE-45B6-823C-AB766FAE4C44}"/>
                    </a:ext>
                  </a:extLst>
                </p:cNvPr>
                <p:cNvGrpSpPr/>
                <p:nvPr/>
              </p:nvGrpSpPr>
              <p:grpSpPr>
                <a:xfrm>
                  <a:off x="5933962" y="1485269"/>
                  <a:ext cx="5269364" cy="2309035"/>
                  <a:chOff x="865588" y="1015189"/>
                  <a:chExt cx="7105249" cy="5754864"/>
                </a:xfrm>
              </p:grpSpPr>
              <p:sp>
                <p:nvSpPr>
                  <p:cNvPr id="77" name="Rectangle 76">
                    <a:extLst>
                      <a:ext uri="{FF2B5EF4-FFF2-40B4-BE49-F238E27FC236}">
                        <a16:creationId xmlns:a16="http://schemas.microsoft.com/office/drawing/2014/main" id="{745584D7-9A26-4AF8-A0EF-1550553D5771}"/>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5804C777-4734-4B71-93F3-15365A03EB3C}"/>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North</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3" name="Cloud 72">
                  <a:extLst>
                    <a:ext uri="{FF2B5EF4-FFF2-40B4-BE49-F238E27FC236}">
                      <a16:creationId xmlns:a16="http://schemas.microsoft.com/office/drawing/2014/main" id="{57DC6324-AFF8-410C-B260-D806E5BD1E93}"/>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BAD115DE-498E-4A3C-96F3-564646D1BEE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75" name="Oval 74">
                  <a:extLst>
                    <a:ext uri="{FF2B5EF4-FFF2-40B4-BE49-F238E27FC236}">
                      <a16:creationId xmlns:a16="http://schemas.microsoft.com/office/drawing/2014/main" id="{88FEDC2C-A330-46BA-A4A7-DB30C86D6F78}"/>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741F39D2-595A-487B-9572-855D197EF89D}"/>
                    </a:ext>
                  </a:extLst>
                </p:cNvPr>
                <p:cNvCxnSpPr>
                  <a:cxnSpLocks/>
                  <a:stCxn id="74" idx="2"/>
                  <a:endCxn id="7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8F25D063-8AFC-4C2A-A826-B32F9DEE4CCF}"/>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1" name="Rectangle 60">
                <a:extLst>
                  <a:ext uri="{FF2B5EF4-FFF2-40B4-BE49-F238E27FC236}">
                    <a16:creationId xmlns:a16="http://schemas.microsoft.com/office/drawing/2014/main" id="{71FFA41F-72F3-42E4-B8DC-8E6FC0EBA80A}"/>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2" name="Rectangle 61">
                <a:extLst>
                  <a:ext uri="{FF2B5EF4-FFF2-40B4-BE49-F238E27FC236}">
                    <a16:creationId xmlns:a16="http://schemas.microsoft.com/office/drawing/2014/main" id="{0D64D53D-BDA4-41D3-AAE2-553F98DBA21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3" name="Rectangle 62">
                <a:extLst>
                  <a:ext uri="{FF2B5EF4-FFF2-40B4-BE49-F238E27FC236}">
                    <a16:creationId xmlns:a16="http://schemas.microsoft.com/office/drawing/2014/main" id="{0AFF3B53-534A-4CC9-8C38-C40E557F8745}"/>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64" name="Oval 63">
                <a:extLst>
                  <a:ext uri="{FF2B5EF4-FFF2-40B4-BE49-F238E27FC236}">
                    <a16:creationId xmlns:a16="http://schemas.microsoft.com/office/drawing/2014/main" id="{E389B393-2D56-4C8C-B23B-61319F8C5706}"/>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2886D994-FD98-4D86-A51C-B94257E3F025}"/>
                  </a:ext>
                </a:extLst>
              </p:cNvPr>
              <p:cNvCxnSpPr>
                <a:cxnSpLocks/>
                <a:stCxn id="63" idx="2"/>
                <a:endCxn id="6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B0F974E-521E-4C48-AF35-7EBC42DC63A0}"/>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67" name="Oval 66">
                <a:extLst>
                  <a:ext uri="{FF2B5EF4-FFF2-40B4-BE49-F238E27FC236}">
                    <a16:creationId xmlns:a16="http://schemas.microsoft.com/office/drawing/2014/main" id="{1BF45131-F2D8-403F-996C-A6D08B03026E}"/>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078FFC4F-543C-4D30-B1A2-69667055030B}"/>
                  </a:ext>
                </a:extLst>
              </p:cNvPr>
              <p:cNvCxnSpPr>
                <a:cxnSpLocks/>
                <a:stCxn id="66" idx="2"/>
                <a:endCxn id="6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F125562A-DEFB-424F-BE74-E20E3AFE76BB}"/>
              </a:ext>
            </a:extLst>
          </p:cNvPr>
          <p:cNvGrpSpPr/>
          <p:nvPr/>
        </p:nvGrpSpPr>
        <p:grpSpPr>
          <a:xfrm>
            <a:off x="9551535" y="3291078"/>
            <a:ext cx="2373545" cy="1487458"/>
            <a:chOff x="9175212" y="4261688"/>
            <a:chExt cx="2871989" cy="1799824"/>
          </a:xfrm>
        </p:grpSpPr>
        <p:sp>
          <p:nvSpPr>
            <p:cNvPr id="116" name="Rectangle 115">
              <a:extLst>
                <a:ext uri="{FF2B5EF4-FFF2-40B4-BE49-F238E27FC236}">
                  <a16:creationId xmlns:a16="http://schemas.microsoft.com/office/drawing/2014/main" id="{1208CDE8-DDE2-415C-904C-BE84A9CB58A3}"/>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7" name="Rectangle: Rounded Corners 116">
              <a:extLst>
                <a:ext uri="{FF2B5EF4-FFF2-40B4-BE49-F238E27FC236}">
                  <a16:creationId xmlns:a16="http://schemas.microsoft.com/office/drawing/2014/main" id="{2198CF56-C790-462B-8FBC-9DBEF52B475F}"/>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Isando</a:t>
              </a:r>
            </a:p>
          </p:txBody>
        </p:sp>
        <p:pic>
          <p:nvPicPr>
            <p:cNvPr id="118" name="Picture 117" descr="&lt;strong&gt;Router&lt;/strong&gt; by juanjo">
              <a:extLst>
                <a:ext uri="{FF2B5EF4-FFF2-40B4-BE49-F238E27FC236}">
                  <a16:creationId xmlns:a16="http://schemas.microsoft.com/office/drawing/2014/main" id="{54B33A2A-0318-4505-B6D5-85EC594FF523}"/>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19" name="Rectangle 118">
              <a:extLst>
                <a:ext uri="{FF2B5EF4-FFF2-40B4-BE49-F238E27FC236}">
                  <a16:creationId xmlns:a16="http://schemas.microsoft.com/office/drawing/2014/main" id="{C952CAB8-956F-41ED-AF3E-FD5000E8DD91}"/>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0" name="Picture 119" descr="&lt;strong&gt;Router&lt;/strong&gt; by juanjo">
              <a:extLst>
                <a:ext uri="{FF2B5EF4-FFF2-40B4-BE49-F238E27FC236}">
                  <a16:creationId xmlns:a16="http://schemas.microsoft.com/office/drawing/2014/main" id="{2CCF4181-C510-42FA-BB61-837B6E6506B0}"/>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21" name="Rectangle 120">
              <a:extLst>
                <a:ext uri="{FF2B5EF4-FFF2-40B4-BE49-F238E27FC236}">
                  <a16:creationId xmlns:a16="http://schemas.microsoft.com/office/drawing/2014/main" id="{1D60D0A8-C6B6-4262-B189-E023E836D8D6}"/>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2" name="Picture 121" descr="&lt;strong&gt;Router&lt;/strong&gt; by juanjo">
              <a:extLst>
                <a:ext uri="{FF2B5EF4-FFF2-40B4-BE49-F238E27FC236}">
                  <a16:creationId xmlns:a16="http://schemas.microsoft.com/office/drawing/2014/main" id="{BD78A8B5-8615-4393-9C3C-6558243EAAD0}"/>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23" name="Rectangle 122">
              <a:extLst>
                <a:ext uri="{FF2B5EF4-FFF2-40B4-BE49-F238E27FC236}">
                  <a16:creationId xmlns:a16="http://schemas.microsoft.com/office/drawing/2014/main" id="{D96C212F-5C53-45E7-AD11-55796FDBBC37}"/>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4" name="Picture 123" descr="&lt;strong&gt;Router&lt;/strong&gt; by juanjo">
              <a:extLst>
                <a:ext uri="{FF2B5EF4-FFF2-40B4-BE49-F238E27FC236}">
                  <a16:creationId xmlns:a16="http://schemas.microsoft.com/office/drawing/2014/main" id="{B4B74836-6896-4A8F-9BE3-37D0CF29F568}"/>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25" name="Rectangle 124">
              <a:extLst>
                <a:ext uri="{FF2B5EF4-FFF2-40B4-BE49-F238E27FC236}">
                  <a16:creationId xmlns:a16="http://schemas.microsoft.com/office/drawing/2014/main" id="{DC0587B9-73CA-4F64-B9BB-E927D9B2049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6" name="Picture 125" descr="&lt;strong&gt;Router&lt;/strong&gt; by juanjo">
              <a:extLst>
                <a:ext uri="{FF2B5EF4-FFF2-40B4-BE49-F238E27FC236}">
                  <a16:creationId xmlns:a16="http://schemas.microsoft.com/office/drawing/2014/main" id="{B455A6C9-507F-47D6-9889-04A28009E8C8}"/>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27" name="Picture 126" descr="&lt;strong&gt;Router&lt;/strong&gt; by juanjo">
              <a:extLst>
                <a:ext uri="{FF2B5EF4-FFF2-40B4-BE49-F238E27FC236}">
                  <a16:creationId xmlns:a16="http://schemas.microsoft.com/office/drawing/2014/main" id="{55EA6DD5-1EB1-4F06-98FC-73F3C6F360EF}"/>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28" name="Picture 127" descr="&lt;strong&gt;Router&lt;/strong&gt; by juanjo">
              <a:extLst>
                <a:ext uri="{FF2B5EF4-FFF2-40B4-BE49-F238E27FC236}">
                  <a16:creationId xmlns:a16="http://schemas.microsoft.com/office/drawing/2014/main" id="{AB5CA4EF-F816-4CCD-AE5B-6EDB9EE8ECE5}"/>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29" name="Picture 128" descr="&lt;strong&gt;Router&lt;/strong&gt; by juanjo">
              <a:extLst>
                <a:ext uri="{FF2B5EF4-FFF2-40B4-BE49-F238E27FC236}">
                  <a16:creationId xmlns:a16="http://schemas.microsoft.com/office/drawing/2014/main" id="{D94030AC-FA2B-4DDB-9283-59DAB7366453}"/>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31" name="Connector: Elbow 130">
              <a:extLst>
                <a:ext uri="{FF2B5EF4-FFF2-40B4-BE49-F238E27FC236}">
                  <a16:creationId xmlns:a16="http://schemas.microsoft.com/office/drawing/2014/main" id="{3C76B96F-AB44-4B04-B126-94EA596439B6}"/>
                </a:ext>
              </a:extLst>
            </p:cNvPr>
            <p:cNvCxnSpPr>
              <a:stCxn id="119" idx="0"/>
              <a:endCxn id="12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29636B5C-3A04-4003-884C-6B5B9785F1A6}"/>
                </a:ext>
              </a:extLst>
            </p:cNvPr>
            <p:cNvCxnSpPr>
              <a:cxnSpLocks/>
              <a:stCxn id="119" idx="0"/>
              <a:endCxn id="12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2ABCF88D-E934-4315-90AA-F8CB8321EC23}"/>
                </a:ext>
              </a:extLst>
            </p:cNvPr>
            <p:cNvCxnSpPr>
              <a:stCxn id="125" idx="0"/>
              <a:endCxn id="11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id="{0631F5E9-0C02-4017-9651-2644DFEF2BFA}"/>
              </a:ext>
            </a:extLst>
          </p:cNvPr>
          <p:cNvCxnSpPr>
            <a:cxnSpLocks/>
            <a:stCxn id="102" idx="0"/>
            <a:endCxn id="119" idx="1"/>
          </p:cNvCxnSpPr>
          <p:nvPr/>
        </p:nvCxnSpPr>
        <p:spPr>
          <a:xfrm>
            <a:off x="9069647" y="4034807"/>
            <a:ext cx="613957" cy="233659"/>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0B5D77A4-1028-4850-A476-45399A7329F7}"/>
              </a:ext>
            </a:extLst>
          </p:cNvPr>
          <p:cNvGrpSpPr/>
          <p:nvPr/>
        </p:nvGrpSpPr>
        <p:grpSpPr>
          <a:xfrm flipH="1">
            <a:off x="266920" y="3291078"/>
            <a:ext cx="2373545" cy="1487458"/>
            <a:chOff x="9175212" y="4261688"/>
            <a:chExt cx="2871989" cy="1799824"/>
          </a:xfrm>
        </p:grpSpPr>
        <p:sp>
          <p:nvSpPr>
            <p:cNvPr id="136" name="Rectangle 135">
              <a:extLst>
                <a:ext uri="{FF2B5EF4-FFF2-40B4-BE49-F238E27FC236}">
                  <a16:creationId xmlns:a16="http://schemas.microsoft.com/office/drawing/2014/main" id="{0B55AB85-023E-4DC5-8730-41C1C1DD6304}"/>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Rectangle: Rounded Corners 136">
              <a:extLst>
                <a:ext uri="{FF2B5EF4-FFF2-40B4-BE49-F238E27FC236}">
                  <a16:creationId xmlns:a16="http://schemas.microsoft.com/office/drawing/2014/main" id="{68904EC6-8381-4988-8EAB-BA79668484A2}"/>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Rondebosch</a:t>
              </a:r>
            </a:p>
          </p:txBody>
        </p:sp>
        <p:pic>
          <p:nvPicPr>
            <p:cNvPr id="138" name="Picture 137" descr="&lt;strong&gt;Router&lt;/strong&gt; by juanjo">
              <a:extLst>
                <a:ext uri="{FF2B5EF4-FFF2-40B4-BE49-F238E27FC236}">
                  <a16:creationId xmlns:a16="http://schemas.microsoft.com/office/drawing/2014/main" id="{ED50BF19-DD4E-44A1-97FA-73F313D979D1}"/>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39" name="Rectangle 138">
              <a:extLst>
                <a:ext uri="{FF2B5EF4-FFF2-40B4-BE49-F238E27FC236}">
                  <a16:creationId xmlns:a16="http://schemas.microsoft.com/office/drawing/2014/main" id="{2C5B5361-5BCF-4D4E-A17F-0E21CE0B8BD6}"/>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0" name="Picture 139" descr="&lt;strong&gt;Router&lt;/strong&gt; by juanjo">
              <a:extLst>
                <a:ext uri="{FF2B5EF4-FFF2-40B4-BE49-F238E27FC236}">
                  <a16:creationId xmlns:a16="http://schemas.microsoft.com/office/drawing/2014/main" id="{1338ACE4-2FBD-4E12-9837-4617672CDD6C}"/>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41" name="Rectangle 140">
              <a:extLst>
                <a:ext uri="{FF2B5EF4-FFF2-40B4-BE49-F238E27FC236}">
                  <a16:creationId xmlns:a16="http://schemas.microsoft.com/office/drawing/2014/main" id="{04853E79-398A-4F74-849B-BD0DBC9D3561}"/>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2" name="Picture 141" descr="&lt;strong&gt;Router&lt;/strong&gt; by juanjo">
              <a:extLst>
                <a:ext uri="{FF2B5EF4-FFF2-40B4-BE49-F238E27FC236}">
                  <a16:creationId xmlns:a16="http://schemas.microsoft.com/office/drawing/2014/main" id="{4AD0D5EC-AF16-4A94-81F6-869CAC87B8A1}"/>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43" name="Rectangle 142">
              <a:extLst>
                <a:ext uri="{FF2B5EF4-FFF2-40B4-BE49-F238E27FC236}">
                  <a16:creationId xmlns:a16="http://schemas.microsoft.com/office/drawing/2014/main" id="{EAB01D86-1C71-4FFF-BAE5-70699B93DCAB}"/>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4" name="Picture 143" descr="&lt;strong&gt;Router&lt;/strong&gt; by juanjo">
              <a:extLst>
                <a:ext uri="{FF2B5EF4-FFF2-40B4-BE49-F238E27FC236}">
                  <a16:creationId xmlns:a16="http://schemas.microsoft.com/office/drawing/2014/main" id="{9A789A66-CDC2-43B3-8BD2-04BB88BDCB19}"/>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45" name="Rectangle 144">
              <a:extLst>
                <a:ext uri="{FF2B5EF4-FFF2-40B4-BE49-F238E27FC236}">
                  <a16:creationId xmlns:a16="http://schemas.microsoft.com/office/drawing/2014/main" id="{A0BDFF72-C91C-40DE-A5BF-74E118E4D04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6" name="Picture 145" descr="&lt;strong&gt;Router&lt;/strong&gt; by juanjo">
              <a:extLst>
                <a:ext uri="{FF2B5EF4-FFF2-40B4-BE49-F238E27FC236}">
                  <a16:creationId xmlns:a16="http://schemas.microsoft.com/office/drawing/2014/main" id="{6360AA72-A5D4-4094-8013-7815A5E17C2C}"/>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47" name="Picture 146" descr="&lt;strong&gt;Router&lt;/strong&gt; by juanjo">
              <a:extLst>
                <a:ext uri="{FF2B5EF4-FFF2-40B4-BE49-F238E27FC236}">
                  <a16:creationId xmlns:a16="http://schemas.microsoft.com/office/drawing/2014/main" id="{3FB27DF1-126F-495B-A08C-D659186D9D69}"/>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48" name="Picture 147" descr="&lt;strong&gt;Router&lt;/strong&gt; by juanjo">
              <a:extLst>
                <a:ext uri="{FF2B5EF4-FFF2-40B4-BE49-F238E27FC236}">
                  <a16:creationId xmlns:a16="http://schemas.microsoft.com/office/drawing/2014/main" id="{EF1247F5-1CE8-4FDA-8F9D-DEA8F1858D3E}"/>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49" name="Picture 148" descr="&lt;strong&gt;Router&lt;/strong&gt; by juanjo">
              <a:extLst>
                <a:ext uri="{FF2B5EF4-FFF2-40B4-BE49-F238E27FC236}">
                  <a16:creationId xmlns:a16="http://schemas.microsoft.com/office/drawing/2014/main" id="{C62E5554-21BF-41B9-935D-C722ED85AFE5}"/>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50" name="Connector: Elbow 149">
              <a:extLst>
                <a:ext uri="{FF2B5EF4-FFF2-40B4-BE49-F238E27FC236}">
                  <a16:creationId xmlns:a16="http://schemas.microsoft.com/office/drawing/2014/main" id="{3DE774E3-9765-4EC2-A188-CFF056744ADD}"/>
                </a:ext>
              </a:extLst>
            </p:cNvPr>
            <p:cNvCxnSpPr>
              <a:stCxn id="139" idx="0"/>
              <a:endCxn id="14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DA2ACEE1-A751-4BF2-A7D5-1712186FF3E7}"/>
                </a:ext>
              </a:extLst>
            </p:cNvPr>
            <p:cNvCxnSpPr>
              <a:cxnSpLocks/>
              <a:stCxn id="139" idx="0"/>
              <a:endCxn id="14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E7570A32-FE1F-4288-8E12-80D026C57780}"/>
                </a:ext>
              </a:extLst>
            </p:cNvPr>
            <p:cNvCxnSpPr>
              <a:stCxn id="145" idx="0"/>
              <a:endCxn id="13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3" name="Straight Connector 152">
            <a:extLst>
              <a:ext uri="{FF2B5EF4-FFF2-40B4-BE49-F238E27FC236}">
                <a16:creationId xmlns:a16="http://schemas.microsoft.com/office/drawing/2014/main" id="{49C2F4D7-2C90-4F20-A2F1-586B7B777630}"/>
              </a:ext>
            </a:extLst>
          </p:cNvPr>
          <p:cNvCxnSpPr>
            <a:cxnSpLocks/>
            <a:stCxn id="102" idx="2"/>
            <a:endCxn id="139" idx="1"/>
          </p:cNvCxnSpPr>
          <p:nvPr/>
        </p:nvCxnSpPr>
        <p:spPr>
          <a:xfrm flipH="1">
            <a:off x="2508397" y="4034807"/>
            <a:ext cx="1053993" cy="23365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FAB26E9-94E0-4C9B-B9DE-888BCBDB627C}"/>
              </a:ext>
            </a:extLst>
          </p:cNvPr>
          <p:cNvCxnSpPr>
            <a:cxnSpLocks/>
            <a:stCxn id="108" idx="2"/>
            <a:endCxn id="121" idx="2"/>
          </p:cNvCxnSpPr>
          <p:nvPr/>
        </p:nvCxnSpPr>
        <p:spPr>
          <a:xfrm rot="5400000" flipH="1" flipV="1">
            <a:off x="6875763" y="1963694"/>
            <a:ext cx="861177" cy="6284109"/>
          </a:xfrm>
          <a:prstGeom prst="bentConnector3">
            <a:avLst>
              <a:gd name="adj1" fmla="val -34840"/>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E631D9E8-96AE-47AC-9211-A4A492D49344}"/>
              </a:ext>
            </a:extLst>
          </p:cNvPr>
          <p:cNvCxnSpPr>
            <a:cxnSpLocks/>
            <a:stCxn id="108" idx="1"/>
            <a:endCxn id="145" idx="2"/>
          </p:cNvCxnSpPr>
          <p:nvPr/>
        </p:nvCxnSpPr>
        <p:spPr>
          <a:xfrm rot="10800000">
            <a:off x="658088" y="4675161"/>
            <a:ext cx="2805243" cy="706287"/>
          </a:xfrm>
          <a:prstGeom prst="bentConnector2">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3EDF501D-3E4C-4754-A7C9-DDD742591D2E}"/>
              </a:ext>
            </a:extLst>
          </p:cNvPr>
          <p:cNvCxnSpPr>
            <a:cxnSpLocks/>
            <a:stCxn id="121" idx="2"/>
            <a:endCxn id="119" idx="1"/>
          </p:cNvCxnSpPr>
          <p:nvPr/>
        </p:nvCxnSpPr>
        <p:spPr>
          <a:xfrm rot="5400000" flipH="1">
            <a:off x="9862659" y="4089412"/>
            <a:ext cx="406694" cy="764803"/>
          </a:xfrm>
          <a:prstGeom prst="bentConnector4">
            <a:avLst>
              <a:gd name="adj1" fmla="val 223081"/>
              <a:gd name="adj2" fmla="val 7291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6E7D6AF-8032-4E87-9D90-DDB2E51BD5FC}"/>
              </a:ext>
            </a:extLst>
          </p:cNvPr>
          <p:cNvCxnSpPr>
            <a:cxnSpLocks/>
            <a:stCxn id="102" idx="0"/>
          </p:cNvCxnSpPr>
          <p:nvPr/>
        </p:nvCxnSpPr>
        <p:spPr>
          <a:xfrm flipH="1" flipV="1">
            <a:off x="6980676" y="3779044"/>
            <a:ext cx="2088971" cy="255763"/>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6F7F8CC-6AF6-4C88-970C-180B1B3FCAC7}"/>
              </a:ext>
            </a:extLst>
          </p:cNvPr>
          <p:cNvCxnSpPr>
            <a:cxnSpLocks/>
            <a:endCxn id="70" idx="4"/>
          </p:cNvCxnSpPr>
          <p:nvPr/>
        </p:nvCxnSpPr>
        <p:spPr>
          <a:xfrm flipV="1">
            <a:off x="6980676" y="3248488"/>
            <a:ext cx="0" cy="530556"/>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15384FB6-DAD4-413E-8273-3EC9346E5931}"/>
              </a:ext>
            </a:extLst>
          </p:cNvPr>
          <p:cNvCxnSpPr>
            <a:cxnSpLocks/>
            <a:stCxn id="102" idx="0"/>
          </p:cNvCxnSpPr>
          <p:nvPr/>
        </p:nvCxnSpPr>
        <p:spPr>
          <a:xfrm flipH="1" flipV="1">
            <a:off x="4655307" y="3779044"/>
            <a:ext cx="4414340" cy="255763"/>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114226-D2AD-41E8-947E-B004A3532A7D}"/>
              </a:ext>
            </a:extLst>
          </p:cNvPr>
          <p:cNvCxnSpPr>
            <a:cxnSpLocks/>
            <a:endCxn id="95" idx="5"/>
          </p:cNvCxnSpPr>
          <p:nvPr/>
        </p:nvCxnSpPr>
        <p:spPr>
          <a:xfrm flipH="1" flipV="1">
            <a:off x="3664749" y="3242097"/>
            <a:ext cx="990558" cy="536948"/>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0E5AD93A-CC26-44C1-BD54-8BD8B53C61BE}"/>
              </a:ext>
            </a:extLst>
          </p:cNvPr>
          <p:cNvCxnSpPr>
            <a:stCxn id="145" idx="2"/>
            <a:endCxn id="139" idx="1"/>
          </p:cNvCxnSpPr>
          <p:nvPr/>
        </p:nvCxnSpPr>
        <p:spPr>
          <a:xfrm rot="5400000" flipH="1" flipV="1">
            <a:off x="1379895" y="3546658"/>
            <a:ext cx="406694" cy="1850310"/>
          </a:xfrm>
          <a:prstGeom prst="bentConnector4">
            <a:avLst>
              <a:gd name="adj1" fmla="val 247673"/>
              <a:gd name="adj2" fmla="val 88032"/>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DA3498A-5B5F-4BF5-8C71-DB696C23830A}"/>
              </a:ext>
            </a:extLst>
          </p:cNvPr>
          <p:cNvCxnSpPr>
            <a:cxnSpLocks/>
            <a:stCxn id="139" idx="1"/>
            <a:endCxn id="102" idx="2"/>
          </p:cNvCxnSpPr>
          <p:nvPr/>
        </p:nvCxnSpPr>
        <p:spPr>
          <a:xfrm flipV="1">
            <a:off x="2508397" y="4034807"/>
            <a:ext cx="1053993" cy="233659"/>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67E16CB-5CB5-4781-9341-144885CE3658}"/>
              </a:ext>
            </a:extLst>
          </p:cNvPr>
          <p:cNvCxnSpPr>
            <a:cxnSpLocks/>
            <a:stCxn id="95" idx="4"/>
            <a:endCxn id="102" idx="2"/>
          </p:cNvCxnSpPr>
          <p:nvPr/>
        </p:nvCxnSpPr>
        <p:spPr>
          <a:xfrm flipH="1">
            <a:off x="3562390" y="3260305"/>
            <a:ext cx="62415" cy="774502"/>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00207F1-A071-4FAC-A7D0-56FBAF999EE3}"/>
              </a:ext>
            </a:extLst>
          </p:cNvPr>
          <p:cNvCxnSpPr>
            <a:cxnSpLocks/>
            <a:stCxn id="102" idx="2"/>
          </p:cNvCxnSpPr>
          <p:nvPr/>
        </p:nvCxnSpPr>
        <p:spPr>
          <a:xfrm flipV="1">
            <a:off x="3562390" y="3779043"/>
            <a:ext cx="3248529" cy="255764"/>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A0537A8-9C4B-4B3C-A7B5-EA8CBA76B4A4}"/>
              </a:ext>
            </a:extLst>
          </p:cNvPr>
          <p:cNvCxnSpPr>
            <a:cxnSpLocks/>
            <a:stCxn id="70" idx="4"/>
          </p:cNvCxnSpPr>
          <p:nvPr/>
        </p:nvCxnSpPr>
        <p:spPr>
          <a:xfrm flipH="1">
            <a:off x="6810920" y="3248488"/>
            <a:ext cx="169756" cy="520402"/>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E55C5602-1998-48A1-9318-5E0920917173}"/>
              </a:ext>
            </a:extLst>
          </p:cNvPr>
          <p:cNvSpPr txBox="1"/>
          <p:nvPr/>
        </p:nvSpPr>
        <p:spPr>
          <a:xfrm>
            <a:off x="9680626" y="6181906"/>
            <a:ext cx="1873249"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ER circuit #1</a:t>
            </a:r>
          </a:p>
        </p:txBody>
      </p:sp>
      <p:sp>
        <p:nvSpPr>
          <p:cNvPr id="226" name="Oval 225">
            <a:extLst>
              <a:ext uri="{FF2B5EF4-FFF2-40B4-BE49-F238E27FC236}">
                <a16:creationId xmlns:a16="http://schemas.microsoft.com/office/drawing/2014/main" id="{D49FDBC8-315E-4607-813E-9CC424AE220A}"/>
              </a:ext>
            </a:extLst>
          </p:cNvPr>
          <p:cNvSpPr/>
          <p:nvPr/>
        </p:nvSpPr>
        <p:spPr bwMode="auto">
          <a:xfrm>
            <a:off x="8680018" y="5770251"/>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227" name="Straight Connector 226">
            <a:extLst>
              <a:ext uri="{FF2B5EF4-FFF2-40B4-BE49-F238E27FC236}">
                <a16:creationId xmlns:a16="http://schemas.microsoft.com/office/drawing/2014/main" id="{710C2B64-73BD-46F8-BC3B-4F65B656745F}"/>
              </a:ext>
            </a:extLst>
          </p:cNvPr>
          <p:cNvCxnSpPr>
            <a:cxnSpLocks/>
            <a:stCxn id="225" idx="1"/>
            <a:endCxn id="226" idx="5"/>
          </p:cNvCxnSpPr>
          <p:nvPr/>
        </p:nvCxnSpPr>
        <p:spPr>
          <a:xfrm flipH="1" flipV="1">
            <a:off x="8902241" y="5867812"/>
            <a:ext cx="778385" cy="569722"/>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30" name="TextBox 229">
            <a:extLst>
              <a:ext uri="{FF2B5EF4-FFF2-40B4-BE49-F238E27FC236}">
                <a16:creationId xmlns:a16="http://schemas.microsoft.com/office/drawing/2014/main" id="{B2195A42-82F8-4FCC-BBEC-B14271DD050A}"/>
              </a:ext>
            </a:extLst>
          </p:cNvPr>
          <p:cNvSpPr txBox="1"/>
          <p:nvPr/>
        </p:nvSpPr>
        <p:spPr>
          <a:xfrm>
            <a:off x="9683604" y="6181906"/>
            <a:ext cx="1873249"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ER circuit #1</a:t>
            </a:r>
          </a:p>
        </p:txBody>
      </p:sp>
      <p:cxnSp>
        <p:nvCxnSpPr>
          <p:cNvPr id="231" name="Straight Connector 230">
            <a:extLst>
              <a:ext uri="{FF2B5EF4-FFF2-40B4-BE49-F238E27FC236}">
                <a16:creationId xmlns:a16="http://schemas.microsoft.com/office/drawing/2014/main" id="{3B93FF04-669F-4C59-A024-1CD87716AE98}"/>
              </a:ext>
            </a:extLst>
          </p:cNvPr>
          <p:cNvCxnSpPr>
            <a:cxnSpLocks/>
            <a:stCxn id="230" idx="1"/>
          </p:cNvCxnSpPr>
          <p:nvPr/>
        </p:nvCxnSpPr>
        <p:spPr>
          <a:xfrm flipH="1" flipV="1">
            <a:off x="8905219" y="5867812"/>
            <a:ext cx="778385" cy="569722"/>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33" name="Oval 232">
            <a:extLst>
              <a:ext uri="{FF2B5EF4-FFF2-40B4-BE49-F238E27FC236}">
                <a16:creationId xmlns:a16="http://schemas.microsoft.com/office/drawing/2014/main" id="{1AC2E9F4-AFE8-4862-B019-1CB1EE3148AD}"/>
              </a:ext>
            </a:extLst>
          </p:cNvPr>
          <p:cNvSpPr/>
          <p:nvPr/>
        </p:nvSpPr>
        <p:spPr bwMode="auto">
          <a:xfrm>
            <a:off x="1750055" y="5324297"/>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4" name="TextBox 233">
            <a:extLst>
              <a:ext uri="{FF2B5EF4-FFF2-40B4-BE49-F238E27FC236}">
                <a16:creationId xmlns:a16="http://schemas.microsoft.com/office/drawing/2014/main" id="{84FDA2DF-4B80-46ED-812C-597CA53D97E0}"/>
              </a:ext>
            </a:extLst>
          </p:cNvPr>
          <p:cNvSpPr txBox="1"/>
          <p:nvPr/>
        </p:nvSpPr>
        <p:spPr>
          <a:xfrm>
            <a:off x="1075128" y="5867812"/>
            <a:ext cx="2531128"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ER circuit #2 (carrier can be different than ER circuit #1)</a:t>
            </a:r>
          </a:p>
        </p:txBody>
      </p:sp>
      <p:cxnSp>
        <p:nvCxnSpPr>
          <p:cNvPr id="235" name="Straight Connector 234">
            <a:extLst>
              <a:ext uri="{FF2B5EF4-FFF2-40B4-BE49-F238E27FC236}">
                <a16:creationId xmlns:a16="http://schemas.microsoft.com/office/drawing/2014/main" id="{E636D7C9-ABD4-4685-9E9B-F8031756D59A}"/>
              </a:ext>
            </a:extLst>
          </p:cNvPr>
          <p:cNvCxnSpPr>
            <a:cxnSpLocks/>
            <a:stCxn id="234" idx="0"/>
            <a:endCxn id="233" idx="4"/>
          </p:cNvCxnSpPr>
          <p:nvPr/>
        </p:nvCxnSpPr>
        <p:spPr>
          <a:xfrm flipH="1" flipV="1">
            <a:off x="1880230" y="5438597"/>
            <a:ext cx="460462" cy="429215"/>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26902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1827" y="5540436"/>
            <a:ext cx="549066" cy="527393"/>
          </a:xfrm>
          <a:prstGeom prst="rect">
            <a:avLst/>
          </a:prstGeom>
          <a:effectLst>
            <a:outerShdw blurRad="63500" sx="102000" sy="102000" algn="ctr" rotWithShape="0">
              <a:prstClr val="black">
                <a:alpha val="40000"/>
              </a:prstClr>
            </a:outerShdw>
          </a:effectLst>
        </p:spPr>
      </p:pic>
      <p:sp>
        <p:nvSpPr>
          <p:cNvPr id="12" name="Title 16">
            <a:extLst>
              <a:ext uri="{FF2B5EF4-FFF2-40B4-BE49-F238E27FC236}">
                <a16:creationId xmlns:a16="http://schemas.microsoft.com/office/drawing/2014/main" id="{F49780A0-C604-46A5-8835-DC3C437CE676}"/>
              </a:ext>
            </a:extLst>
          </p:cNvPr>
          <p:cNvSpPr>
            <a:spLocks noGrp="1"/>
          </p:cNvSpPr>
          <p:nvPr>
            <p:ph type="title"/>
          </p:nvPr>
        </p:nvSpPr>
        <p:spPr>
          <a:xfrm>
            <a:off x="269241" y="289957"/>
            <a:ext cx="11655840" cy="899537"/>
          </a:xfrm>
        </p:spPr>
        <p:txBody>
          <a:bodyPr vert="horz" wrap="square" lIns="143428" tIns="89642" rIns="143428" bIns="89642" rtlCol="0" anchor="t" anchorCtr="0">
            <a:noAutofit/>
          </a:bodyPr>
          <a:lstStyle/>
          <a:p>
            <a:r>
              <a:rPr lang="en-US" sz="4705" spc="-100" dirty="0">
                <a:gradFill>
                  <a:gsLst>
                    <a:gs pos="1250">
                      <a:schemeClr val="tx1"/>
                    </a:gs>
                    <a:gs pos="100000">
                      <a:schemeClr val="tx1"/>
                    </a:gs>
                  </a:gsLst>
                  <a:lin ang="5400000" scaled="0"/>
                </a:gradFill>
                <a:latin typeface="+mj-lt"/>
              </a:rPr>
              <a:t>H</a:t>
            </a:r>
            <a:r>
              <a:rPr lang="it-IT" sz="4705" spc="-100" dirty="0" err="1">
                <a:gradFill>
                  <a:gsLst>
                    <a:gs pos="1250">
                      <a:schemeClr val="tx1"/>
                    </a:gs>
                    <a:gs pos="100000">
                      <a:schemeClr val="tx1"/>
                    </a:gs>
                  </a:gsLst>
                  <a:lin ang="5400000" scaled="0"/>
                </a:gradFill>
                <a:latin typeface="+mj-lt"/>
              </a:rPr>
              <a:t>yperscale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datacentre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infrastructure</a:t>
            </a:r>
            <a:br>
              <a:rPr lang="it-IT" sz="4705" spc="-100" dirty="0">
                <a:gradFill>
                  <a:gsLst>
                    <a:gs pos="1250">
                      <a:schemeClr val="tx1"/>
                    </a:gs>
                    <a:gs pos="100000">
                      <a:schemeClr val="tx1"/>
                    </a:gs>
                  </a:gsLst>
                  <a:lin ang="5400000" scaled="0"/>
                </a:gradFill>
                <a:latin typeface="+mj-lt"/>
              </a:rPr>
            </a:br>
            <a:r>
              <a:rPr lang="en-US" sz="3137" dirty="0">
                <a:gradFill>
                  <a:gsLst>
                    <a:gs pos="1250">
                      <a:schemeClr val="tx2"/>
                    </a:gs>
                    <a:gs pos="99000">
                      <a:schemeClr val="tx2"/>
                    </a:gs>
                  </a:gsLst>
                  <a:lin ang="5400000" scaled="0"/>
                </a:gradFill>
              </a:rPr>
              <a:t>Terminology</a:t>
            </a:r>
            <a:br>
              <a:rPr lang="en-US" sz="4705" dirty="0">
                <a:gradFill>
                  <a:gsLst>
                    <a:gs pos="1250">
                      <a:schemeClr val="tx2"/>
                    </a:gs>
                    <a:gs pos="99000">
                      <a:schemeClr val="tx2"/>
                    </a:gs>
                  </a:gsLst>
                  <a:lin ang="5400000" scaled="0"/>
                </a:gradFill>
              </a:rPr>
            </a:br>
            <a:endParaRPr lang="en-US" sz="4705" spc="-100" dirty="0">
              <a:gradFill>
                <a:gsLst>
                  <a:gs pos="1250">
                    <a:schemeClr val="tx1"/>
                  </a:gs>
                  <a:gs pos="100000">
                    <a:schemeClr val="tx1"/>
                  </a:gs>
                </a:gsLst>
                <a:lin ang="5400000" scaled="0"/>
              </a:gradFill>
              <a:latin typeface="+mj-lt"/>
            </a:endParaRPr>
          </a:p>
        </p:txBody>
      </p:sp>
      <p:sp>
        <p:nvSpPr>
          <p:cNvPr id="5" name="Rectangle 4">
            <a:extLst>
              <a:ext uri="{FF2B5EF4-FFF2-40B4-BE49-F238E27FC236}">
                <a16:creationId xmlns:a16="http://schemas.microsoft.com/office/drawing/2014/main" id="{FD2A6A21-8E20-4B17-ACAE-76BAB74FC2C7}"/>
              </a:ext>
            </a:extLst>
          </p:cNvPr>
          <p:cNvSpPr/>
          <p:nvPr/>
        </p:nvSpPr>
        <p:spPr>
          <a:xfrm>
            <a:off x="269241" y="1636150"/>
            <a:ext cx="11655840" cy="4972450"/>
          </a:xfrm>
          <a:prstGeom prst="rect">
            <a:avLst/>
          </a:prstGeom>
        </p:spPr>
        <p:txBody>
          <a:bodyPr vert="horz" wrap="square" lIns="143428" tIns="89642" rIns="143428" bIns="89642" rtlCol="0">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353"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Region</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Set of datacenters in the same metro area </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Number and exact location of DC facilities not exposed to end users</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Any two VMs hosted in the same region are less than 2ms away from each other (RTT)</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Inter-DC switching bandwidth in a region up to 1.6 Pb/s, depending on the region DC capacity (MW)</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353"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Availability zones (only in select regions)</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Logical partitioning of DC facilities in a region based on geographical position</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Each partition is an availability zone</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Any two VMs in the same availability zone are less than 1ms away from each other (RTT)</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DC facilities in each zone have independent power, cooling and network</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DC facilities in each zone are distant enough from other zones not to be impacted by adverse events (e.g. fires) at the same time </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t>
            </a:r>
            <a:endParaRPr kumimoji="0" lang="en-US" sz="2353"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353"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Geography</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Set of regions in the same geo-political area </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Can be a country, or a continent</a:t>
            </a:r>
          </a:p>
        </p:txBody>
      </p:sp>
    </p:spTree>
    <p:extLst>
      <p:ext uri="{BB962C8B-B14F-4D97-AF65-F5344CB8AC3E}">
        <p14:creationId xmlns:p14="http://schemas.microsoft.com/office/powerpoint/2010/main" val="849517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p:txBody>
          <a:bodyPr/>
          <a:lstStyle/>
          <a:p>
            <a:r>
              <a:rPr lang="en-US" dirty="0"/>
              <a:t>Thank you</a:t>
            </a:r>
          </a:p>
        </p:txBody>
      </p:sp>
      <p:sp>
        <p:nvSpPr>
          <p:cNvPr id="7" name="Content Placeholder 6">
            <a:extLst>
              <a:ext uri="{FF2B5EF4-FFF2-40B4-BE49-F238E27FC236}">
                <a16:creationId xmlns:a16="http://schemas.microsoft.com/office/drawing/2014/main" id="{4569ABAD-DD5D-7D4F-A8B1-3BA2F069EA82}"/>
              </a:ext>
            </a:extLst>
          </p:cNvPr>
          <p:cNvSpPr>
            <a:spLocks noGrp="1"/>
          </p:cNvSpPr>
          <p:nvPr>
            <p:ph idx="1"/>
          </p:nvPr>
        </p:nvSpPr>
        <p:spPr/>
        <p:txBody>
          <a:bodyPr/>
          <a:lstStyle/>
          <a:p>
            <a:pPr marL="0" indent="0">
              <a:buNone/>
            </a:pPr>
            <a:r>
              <a:rPr lang="en-US" dirty="0"/>
              <a:t>Matthew Levy</a:t>
            </a:r>
          </a:p>
          <a:p>
            <a:pPr marL="0" indent="0">
              <a:buNone/>
            </a:pPr>
            <a:r>
              <a:rPr lang="en-US" dirty="0">
                <a:hlinkClick r:id="rId2"/>
              </a:rPr>
              <a:t>https://mattchatt.co.za</a:t>
            </a:r>
            <a:endParaRPr lang="en-US" dirty="0"/>
          </a:p>
          <a:p>
            <a:pPr marL="0" indent="0">
              <a:buNone/>
            </a:pPr>
            <a:r>
              <a:rPr lang="en-US" dirty="0"/>
              <a:t>@</a:t>
            </a:r>
            <a:r>
              <a:rPr lang="en-US" dirty="0" err="1"/>
              <a:t>skrods</a:t>
            </a:r>
            <a:endParaRPr lang="en-US" dirty="0"/>
          </a:p>
          <a:p>
            <a:pPr marL="0" indent="0">
              <a:buNone/>
            </a:pPr>
            <a:r>
              <a:rPr lang="en-ZA">
                <a:hlinkClick r:id="rId3"/>
              </a:rPr>
              <a:t>https://www.linkedin.com/in/matthew-levy-170bbb21/</a:t>
            </a:r>
            <a:endParaRPr lang="en-US" dirty="0"/>
          </a:p>
        </p:txBody>
      </p:sp>
    </p:spTree>
    <p:extLst>
      <p:ext uri="{BB962C8B-B14F-4D97-AF65-F5344CB8AC3E}">
        <p14:creationId xmlns:p14="http://schemas.microsoft.com/office/powerpoint/2010/main" val="373773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1827" y="5540436"/>
            <a:ext cx="549066" cy="527393"/>
          </a:xfrm>
          <a:prstGeom prst="rect">
            <a:avLst/>
          </a:prstGeom>
          <a:effectLst>
            <a:outerShdw blurRad="63500" sx="102000" sy="102000" algn="ctr" rotWithShape="0">
              <a:prstClr val="black">
                <a:alpha val="40000"/>
              </a:prstClr>
            </a:outerShdw>
          </a:effectLst>
        </p:spPr>
      </p:pic>
      <p:sp>
        <p:nvSpPr>
          <p:cNvPr id="12" name="Title 16">
            <a:extLst>
              <a:ext uri="{FF2B5EF4-FFF2-40B4-BE49-F238E27FC236}">
                <a16:creationId xmlns:a16="http://schemas.microsoft.com/office/drawing/2014/main" id="{F49780A0-C604-46A5-8835-DC3C437CE676}"/>
              </a:ext>
            </a:extLst>
          </p:cNvPr>
          <p:cNvSpPr>
            <a:spLocks noGrp="1"/>
          </p:cNvSpPr>
          <p:nvPr>
            <p:ph type="title"/>
          </p:nvPr>
        </p:nvSpPr>
        <p:spPr>
          <a:xfrm>
            <a:off x="269241" y="289957"/>
            <a:ext cx="11655840" cy="899537"/>
          </a:xfrm>
        </p:spPr>
        <p:txBody>
          <a:bodyPr vert="horz" wrap="square" lIns="143428" tIns="89642" rIns="143428" bIns="89642" rtlCol="0" anchor="t" anchorCtr="0">
            <a:noAutofit/>
          </a:bodyPr>
          <a:lstStyle/>
          <a:p>
            <a:r>
              <a:rPr lang="en-US" sz="4705" spc="-100" dirty="0">
                <a:gradFill>
                  <a:gsLst>
                    <a:gs pos="1250">
                      <a:schemeClr val="tx1"/>
                    </a:gs>
                    <a:gs pos="100000">
                      <a:schemeClr val="tx1"/>
                    </a:gs>
                  </a:gsLst>
                  <a:lin ang="5400000" scaled="0"/>
                </a:gradFill>
                <a:latin typeface="+mj-lt"/>
              </a:rPr>
              <a:t>H</a:t>
            </a:r>
            <a:r>
              <a:rPr lang="it-IT" sz="4705" spc="-100" dirty="0" err="1">
                <a:gradFill>
                  <a:gsLst>
                    <a:gs pos="1250">
                      <a:schemeClr val="tx1"/>
                    </a:gs>
                    <a:gs pos="100000">
                      <a:schemeClr val="tx1"/>
                    </a:gs>
                  </a:gsLst>
                  <a:lin ang="5400000" scaled="0"/>
                </a:gradFill>
                <a:latin typeface="+mj-lt"/>
              </a:rPr>
              <a:t>yperscale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datacentre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infrastructure</a:t>
            </a:r>
            <a:br>
              <a:rPr lang="it-IT" sz="4705" spc="-100" dirty="0">
                <a:gradFill>
                  <a:gsLst>
                    <a:gs pos="1250">
                      <a:schemeClr val="tx1"/>
                    </a:gs>
                    <a:gs pos="100000">
                      <a:schemeClr val="tx1"/>
                    </a:gs>
                  </a:gsLst>
                  <a:lin ang="5400000" scaled="0"/>
                </a:gradFill>
                <a:latin typeface="+mj-lt"/>
              </a:rPr>
            </a:br>
            <a:r>
              <a:rPr lang="en-US" sz="3137" dirty="0">
                <a:gradFill>
                  <a:gsLst>
                    <a:gs pos="1250">
                      <a:schemeClr val="tx2"/>
                    </a:gs>
                    <a:gs pos="99000">
                      <a:schemeClr val="tx2"/>
                    </a:gs>
                  </a:gsLst>
                  <a:lin ang="5400000" scaled="0"/>
                </a:gradFill>
              </a:rPr>
              <a:t>Terminology – RSA example</a:t>
            </a:r>
            <a:br>
              <a:rPr lang="en-US" sz="4705" dirty="0">
                <a:gradFill>
                  <a:gsLst>
                    <a:gs pos="1250">
                      <a:schemeClr val="tx2"/>
                    </a:gs>
                    <a:gs pos="99000">
                      <a:schemeClr val="tx2"/>
                    </a:gs>
                  </a:gsLst>
                  <a:lin ang="5400000" scaled="0"/>
                </a:gradFill>
              </a:rPr>
            </a:br>
            <a:endParaRPr lang="en-US" sz="4705" spc="-100" dirty="0">
              <a:gradFill>
                <a:gsLst>
                  <a:gs pos="1250">
                    <a:schemeClr val="tx1"/>
                  </a:gs>
                  <a:gs pos="100000">
                    <a:schemeClr val="tx1"/>
                  </a:gs>
                </a:gsLst>
                <a:lin ang="5400000" scaled="0"/>
              </a:gradFill>
              <a:latin typeface="+mj-lt"/>
            </a:endParaRPr>
          </a:p>
        </p:txBody>
      </p:sp>
      <p:pic>
        <p:nvPicPr>
          <p:cNvPr id="6" name="Picture 5">
            <a:extLst>
              <a:ext uri="{FF2B5EF4-FFF2-40B4-BE49-F238E27FC236}">
                <a16:creationId xmlns:a16="http://schemas.microsoft.com/office/drawing/2014/main" id="{6F074F30-4561-426F-855C-931D0C2B78D8}"/>
              </a:ext>
            </a:extLst>
          </p:cNvPr>
          <p:cNvPicPr>
            <a:picLocks noChangeAspect="1"/>
          </p:cNvPicPr>
          <p:nvPr/>
        </p:nvPicPr>
        <p:blipFill>
          <a:blip r:embed="rId4"/>
          <a:stretch>
            <a:fillRect/>
          </a:stretch>
        </p:blipFill>
        <p:spPr>
          <a:xfrm>
            <a:off x="1190214" y="1627358"/>
            <a:ext cx="9962149" cy="5006156"/>
          </a:xfrm>
          <a:prstGeom prst="rect">
            <a:avLst/>
          </a:prstGeom>
        </p:spPr>
      </p:pic>
      <p:cxnSp>
        <p:nvCxnSpPr>
          <p:cNvPr id="3" name="Straight Arrow Connector 2">
            <a:extLst>
              <a:ext uri="{FF2B5EF4-FFF2-40B4-BE49-F238E27FC236}">
                <a16:creationId xmlns:a16="http://schemas.microsoft.com/office/drawing/2014/main" id="{940D50C1-8A19-4910-9241-CA6683AE6BAB}"/>
              </a:ext>
            </a:extLst>
          </p:cNvPr>
          <p:cNvCxnSpPr>
            <a:cxnSpLocks/>
          </p:cNvCxnSpPr>
          <p:nvPr/>
        </p:nvCxnSpPr>
        <p:spPr>
          <a:xfrm>
            <a:off x="5647787" y="4891068"/>
            <a:ext cx="672319" cy="554889"/>
          </a:xfrm>
          <a:prstGeom prst="straightConnector1">
            <a:avLst/>
          </a:prstGeom>
          <a:ln w="5715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014B98B-C72F-4A51-9BE0-64862730731C}"/>
              </a:ext>
            </a:extLst>
          </p:cNvPr>
          <p:cNvCxnSpPr>
            <a:cxnSpLocks/>
            <a:stCxn id="13" idx="3"/>
          </p:cNvCxnSpPr>
          <p:nvPr/>
        </p:nvCxnSpPr>
        <p:spPr>
          <a:xfrm flipV="1">
            <a:off x="5507096" y="5819467"/>
            <a:ext cx="514202" cy="224666"/>
          </a:xfrm>
          <a:prstGeom prst="straightConnector1">
            <a:avLst/>
          </a:prstGeom>
          <a:ln w="5715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E2D139F-0F6B-465E-B2E3-52488C3F800A}"/>
              </a:ext>
            </a:extLst>
          </p:cNvPr>
          <p:cNvSpPr txBox="1"/>
          <p:nvPr/>
        </p:nvSpPr>
        <p:spPr>
          <a:xfrm>
            <a:off x="2455830" y="3949682"/>
            <a:ext cx="3191958" cy="941386"/>
          </a:xfrm>
          <a:prstGeom prst="rect">
            <a:avLst/>
          </a:prstGeom>
          <a:noFill/>
          <a:ln w="38100">
            <a:solidFill>
              <a:schemeClr val="bg1"/>
            </a:solidFill>
          </a:ln>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“South Africa North” is a region </a:t>
            </a:r>
            <a:endParaRPr kumimoji="0" lang="it-IT" sz="2353"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6AA65D4F-2AD8-4F55-BD43-8D14D48F91D6}"/>
              </a:ext>
            </a:extLst>
          </p:cNvPr>
          <p:cNvSpPr txBox="1"/>
          <p:nvPr/>
        </p:nvSpPr>
        <p:spPr>
          <a:xfrm>
            <a:off x="2315138" y="5573439"/>
            <a:ext cx="3191958" cy="941386"/>
          </a:xfrm>
          <a:prstGeom prst="rect">
            <a:avLst/>
          </a:prstGeom>
          <a:noFill/>
          <a:ln w="38100">
            <a:solidFill>
              <a:schemeClr val="bg1"/>
            </a:solidFill>
          </a:ln>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“South Africa West” is a region </a:t>
            </a:r>
            <a:endParaRPr kumimoji="0" lang="it-IT" sz="2353" b="0" i="0" u="none" strike="noStrike" kern="1200" cap="none" spc="0" normalizeH="0" baseline="0" noProof="0" dirty="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7011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1827" y="5540436"/>
            <a:ext cx="549066" cy="527393"/>
          </a:xfrm>
          <a:prstGeom prst="rect">
            <a:avLst/>
          </a:prstGeom>
          <a:effectLst>
            <a:outerShdw blurRad="63500" sx="102000" sy="102000" algn="ctr" rotWithShape="0">
              <a:prstClr val="black">
                <a:alpha val="40000"/>
              </a:prstClr>
            </a:outerShdw>
          </a:effectLst>
        </p:spPr>
      </p:pic>
      <p:sp>
        <p:nvSpPr>
          <p:cNvPr id="12" name="Title 16">
            <a:extLst>
              <a:ext uri="{FF2B5EF4-FFF2-40B4-BE49-F238E27FC236}">
                <a16:creationId xmlns:a16="http://schemas.microsoft.com/office/drawing/2014/main" id="{F49780A0-C604-46A5-8835-DC3C437CE676}"/>
              </a:ext>
            </a:extLst>
          </p:cNvPr>
          <p:cNvSpPr>
            <a:spLocks noGrp="1"/>
          </p:cNvSpPr>
          <p:nvPr>
            <p:ph type="title"/>
          </p:nvPr>
        </p:nvSpPr>
        <p:spPr>
          <a:xfrm>
            <a:off x="269241" y="289957"/>
            <a:ext cx="11655840" cy="899537"/>
          </a:xfrm>
        </p:spPr>
        <p:txBody>
          <a:bodyPr vert="horz" wrap="square" lIns="143428" tIns="89642" rIns="143428" bIns="89642" rtlCol="0" anchor="t" anchorCtr="0">
            <a:noAutofit/>
          </a:bodyPr>
          <a:lstStyle/>
          <a:p>
            <a:r>
              <a:rPr lang="en-US" sz="4705" spc="-100" dirty="0">
                <a:gradFill>
                  <a:gsLst>
                    <a:gs pos="1250">
                      <a:schemeClr val="tx1"/>
                    </a:gs>
                    <a:gs pos="100000">
                      <a:schemeClr val="tx1"/>
                    </a:gs>
                  </a:gsLst>
                  <a:lin ang="5400000" scaled="0"/>
                </a:gradFill>
                <a:latin typeface="+mj-lt"/>
              </a:rPr>
              <a:t>H</a:t>
            </a:r>
            <a:r>
              <a:rPr lang="it-IT" sz="4705" spc="-100" dirty="0" err="1">
                <a:gradFill>
                  <a:gsLst>
                    <a:gs pos="1250">
                      <a:schemeClr val="tx1"/>
                    </a:gs>
                    <a:gs pos="100000">
                      <a:schemeClr val="tx1"/>
                    </a:gs>
                  </a:gsLst>
                  <a:lin ang="5400000" scaled="0"/>
                </a:gradFill>
                <a:latin typeface="+mj-lt"/>
              </a:rPr>
              <a:t>yperscale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datacentre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infrastructure</a:t>
            </a:r>
            <a:br>
              <a:rPr lang="it-IT" sz="4705" spc="-100" dirty="0">
                <a:gradFill>
                  <a:gsLst>
                    <a:gs pos="1250">
                      <a:schemeClr val="tx1"/>
                    </a:gs>
                    <a:gs pos="100000">
                      <a:schemeClr val="tx1"/>
                    </a:gs>
                  </a:gsLst>
                  <a:lin ang="5400000" scaled="0"/>
                </a:gradFill>
                <a:latin typeface="+mj-lt"/>
              </a:rPr>
            </a:br>
            <a:r>
              <a:rPr lang="en-US" sz="3137" dirty="0">
                <a:gradFill>
                  <a:gsLst>
                    <a:gs pos="1250">
                      <a:schemeClr val="tx2"/>
                    </a:gs>
                    <a:gs pos="99000">
                      <a:schemeClr val="tx2"/>
                    </a:gs>
                  </a:gsLst>
                  <a:lin ang="5400000" scaled="0"/>
                </a:gradFill>
              </a:rPr>
              <a:t>Terminology – RSA example</a:t>
            </a:r>
            <a:br>
              <a:rPr lang="en-US" sz="4705" dirty="0">
                <a:gradFill>
                  <a:gsLst>
                    <a:gs pos="1250">
                      <a:schemeClr val="tx2"/>
                    </a:gs>
                    <a:gs pos="99000">
                      <a:schemeClr val="tx2"/>
                    </a:gs>
                  </a:gsLst>
                  <a:lin ang="5400000" scaled="0"/>
                </a:gradFill>
              </a:rPr>
            </a:br>
            <a:endParaRPr lang="en-US" sz="4705" spc="-100" dirty="0">
              <a:gradFill>
                <a:gsLst>
                  <a:gs pos="1250">
                    <a:schemeClr val="tx1"/>
                  </a:gs>
                  <a:gs pos="100000">
                    <a:schemeClr val="tx1"/>
                  </a:gs>
                </a:gsLst>
                <a:lin ang="5400000" scaled="0"/>
              </a:gradFill>
              <a:latin typeface="+mj-lt"/>
            </a:endParaRPr>
          </a:p>
        </p:txBody>
      </p:sp>
      <p:pic>
        <p:nvPicPr>
          <p:cNvPr id="6" name="Picture 5">
            <a:extLst>
              <a:ext uri="{FF2B5EF4-FFF2-40B4-BE49-F238E27FC236}">
                <a16:creationId xmlns:a16="http://schemas.microsoft.com/office/drawing/2014/main" id="{6F074F30-4561-426F-855C-931D0C2B78D8}"/>
              </a:ext>
            </a:extLst>
          </p:cNvPr>
          <p:cNvPicPr>
            <a:picLocks noChangeAspect="1"/>
          </p:cNvPicPr>
          <p:nvPr/>
        </p:nvPicPr>
        <p:blipFill>
          <a:blip r:embed="rId4"/>
          <a:stretch>
            <a:fillRect/>
          </a:stretch>
        </p:blipFill>
        <p:spPr>
          <a:xfrm>
            <a:off x="1190214" y="1643238"/>
            <a:ext cx="9962149" cy="5006156"/>
          </a:xfrm>
          <a:prstGeom prst="rect">
            <a:avLst/>
          </a:prstGeom>
        </p:spPr>
      </p:pic>
      <p:sp>
        <p:nvSpPr>
          <p:cNvPr id="9" name="TextBox 8">
            <a:extLst>
              <a:ext uri="{FF2B5EF4-FFF2-40B4-BE49-F238E27FC236}">
                <a16:creationId xmlns:a16="http://schemas.microsoft.com/office/drawing/2014/main" id="{1E2D139F-0F6B-465E-B2E3-52488C3F800A}"/>
              </a:ext>
            </a:extLst>
          </p:cNvPr>
          <p:cNvSpPr txBox="1"/>
          <p:nvPr/>
        </p:nvSpPr>
        <p:spPr>
          <a:xfrm>
            <a:off x="1860373" y="5221850"/>
            <a:ext cx="3191958" cy="1267233"/>
          </a:xfrm>
          <a:prstGeom prst="rect">
            <a:avLst/>
          </a:prstGeom>
          <a:noFill/>
          <a:ln w="38100">
            <a:solidFill>
              <a:schemeClr val="bg1"/>
            </a:solidFill>
          </a:ln>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“Africa” is a geography with two regions</a:t>
            </a:r>
            <a:endParaRPr kumimoji="0" lang="it-IT" sz="2353"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 name="Oval 1">
            <a:extLst>
              <a:ext uri="{FF2B5EF4-FFF2-40B4-BE49-F238E27FC236}">
                <a16:creationId xmlns:a16="http://schemas.microsoft.com/office/drawing/2014/main" id="{60280089-F9D3-463C-92E3-A391461BFD01}"/>
              </a:ext>
            </a:extLst>
          </p:cNvPr>
          <p:cNvSpPr/>
          <p:nvPr/>
        </p:nvSpPr>
        <p:spPr bwMode="auto">
          <a:xfrm>
            <a:off x="5052331" y="3253563"/>
            <a:ext cx="1986422" cy="2741578"/>
          </a:xfrm>
          <a:prstGeom prst="ellipse">
            <a:avLst/>
          </a:prstGeom>
          <a:noFill/>
          <a:ln w="38100">
            <a:solidFill>
              <a:schemeClr val="bg1"/>
            </a:solidFill>
            <a:prstDash val="dash"/>
          </a:ln>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it-IT" sz="2353"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0" name="Straight Arrow Connector 9">
            <a:extLst>
              <a:ext uri="{FF2B5EF4-FFF2-40B4-BE49-F238E27FC236}">
                <a16:creationId xmlns:a16="http://schemas.microsoft.com/office/drawing/2014/main" id="{5F658E20-5D21-4A5D-9D3E-24459852C18E}"/>
              </a:ext>
            </a:extLst>
          </p:cNvPr>
          <p:cNvCxnSpPr>
            <a:cxnSpLocks/>
            <a:stCxn id="9" idx="0"/>
            <a:endCxn id="2" idx="2"/>
          </p:cNvCxnSpPr>
          <p:nvPr/>
        </p:nvCxnSpPr>
        <p:spPr>
          <a:xfrm flipV="1">
            <a:off x="3456352" y="4624352"/>
            <a:ext cx="1595979" cy="597498"/>
          </a:xfrm>
          <a:prstGeom prst="straightConnector1">
            <a:avLst/>
          </a:prstGeom>
          <a:ln w="5715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790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43F162-58A0-49E0-A0D2-4667832DDD97}"/>
              </a:ext>
            </a:extLst>
          </p:cNvPr>
          <p:cNvSpPr>
            <a:spLocks noGrp="1"/>
          </p:cNvSpPr>
          <p:nvPr>
            <p:ph type="title"/>
          </p:nvPr>
        </p:nvSpPr>
        <p:spPr>
          <a:xfrm>
            <a:off x="269239" y="2084172"/>
            <a:ext cx="11653523" cy="3117200"/>
          </a:xfrm>
        </p:spPr>
        <p:txBody>
          <a:bodyPr/>
          <a:lstStyle/>
          <a:p>
            <a:r>
              <a:rPr lang="it-IT" dirty="0"/>
              <a:t>Azure networking fundamentals </a:t>
            </a:r>
            <a:br>
              <a:rPr lang="it-IT" dirty="0"/>
            </a:br>
            <a:endParaRPr lang="it-IT" dirty="0"/>
          </a:p>
        </p:txBody>
      </p:sp>
    </p:spTree>
    <p:extLst>
      <p:ext uri="{BB962C8B-B14F-4D97-AF65-F5344CB8AC3E}">
        <p14:creationId xmlns:p14="http://schemas.microsoft.com/office/powerpoint/2010/main" val="1066731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it-IT" dirty="0"/>
              <a:t>Microsoft global WAN</a:t>
            </a:r>
            <a:endParaRPr lang="en-US" dirty="0"/>
          </a:p>
        </p:txBody>
      </p:sp>
      <p:pic>
        <p:nvPicPr>
          <p:cNvPr id="1026" name="Picture 2" descr="https://azurecomcdn.azureedge.net/mediahandler/acomblog/media/Default/blog/b756de09-000f-4234-b4c2-beeb99588d1d.png">
            <a:extLst>
              <a:ext uri="{FF2B5EF4-FFF2-40B4-BE49-F238E27FC236}">
                <a16:creationId xmlns:a16="http://schemas.microsoft.com/office/drawing/2014/main" id="{2FA758BD-2C12-4C22-A72C-7123031F7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39" y="1189494"/>
            <a:ext cx="10983523" cy="5523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9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C53AEF8A-4722-4DB7-B134-8628D9A9E9B7}"/>
              </a:ext>
            </a:extLst>
          </p:cNvPr>
          <p:cNvCxnSpPr>
            <a:cxnSpLocks/>
            <a:stCxn id="84" idx="0"/>
          </p:cNvCxnSpPr>
          <p:nvPr/>
        </p:nvCxnSpPr>
        <p:spPr>
          <a:xfrm flipV="1">
            <a:off x="1651743" y="5442581"/>
            <a:ext cx="706142"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BFE4E4-A9E5-4115-A8A7-441FA59372E7}"/>
              </a:ext>
            </a:extLst>
          </p:cNvPr>
          <p:cNvCxnSpPr>
            <a:cxnSpLocks/>
            <a:stCxn id="85" idx="0"/>
          </p:cNvCxnSpPr>
          <p:nvPr/>
        </p:nvCxnSpPr>
        <p:spPr>
          <a:xfrm flipV="1">
            <a:off x="4050745" y="5752732"/>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2FC26D8-428E-4431-A4F8-9839274777A9}"/>
              </a:ext>
            </a:extLst>
          </p:cNvPr>
          <p:cNvCxnSpPr>
            <a:cxnSpLocks/>
            <a:endCxn id="83" idx="0"/>
          </p:cNvCxnSpPr>
          <p:nvPr/>
        </p:nvCxnSpPr>
        <p:spPr>
          <a:xfrm>
            <a:off x="5613400" y="5517904"/>
            <a:ext cx="773011"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Azure high-level network architecture</a:t>
            </a:r>
          </a:p>
        </p:txBody>
      </p:sp>
      <p:sp>
        <p:nvSpPr>
          <p:cNvPr id="2" name="Right Brace 1"/>
          <p:cNvSpPr/>
          <p:nvPr/>
        </p:nvSpPr>
        <p:spPr>
          <a:xfrm>
            <a:off x="8529259" y="1432649"/>
            <a:ext cx="336901" cy="1691552"/>
          </a:xfrm>
          <a:prstGeom prst="rightBrace">
            <a:avLst>
              <a:gd name="adj1" fmla="val 8333"/>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TextBox 105"/>
          <p:cNvSpPr txBox="1"/>
          <p:nvPr/>
        </p:nvSpPr>
        <p:spPr>
          <a:xfrm>
            <a:off x="8697709" y="1911997"/>
            <a:ext cx="323166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All regions are connected to Microsoft’s global backbone</a:t>
            </a:r>
          </a:p>
        </p:txBody>
      </p:sp>
      <p:grpSp>
        <p:nvGrpSpPr>
          <p:cNvPr id="16" name="Group 15">
            <a:extLst>
              <a:ext uri="{FF2B5EF4-FFF2-40B4-BE49-F238E27FC236}">
                <a16:creationId xmlns:a16="http://schemas.microsoft.com/office/drawing/2014/main" id="{41B0D8B4-D3BD-4B0D-9FD1-C6AC00A62D2B}"/>
              </a:ext>
            </a:extLst>
          </p:cNvPr>
          <p:cNvGrpSpPr/>
          <p:nvPr/>
        </p:nvGrpSpPr>
        <p:grpSpPr>
          <a:xfrm>
            <a:off x="168038" y="1415419"/>
            <a:ext cx="8080612" cy="4464681"/>
            <a:chOff x="326912" y="1269369"/>
            <a:chExt cx="11496731" cy="4510423"/>
          </a:xfrm>
        </p:grpSpPr>
        <p:cxnSp>
          <p:nvCxnSpPr>
            <p:cNvPr id="120" name="Straight Connector 119"/>
            <p:cNvCxnSpPr>
              <a:cxnSpLocks/>
              <a:stCxn id="117" idx="2"/>
            </p:cNvCxnSpPr>
            <p:nvPr/>
          </p:nvCxnSpPr>
          <p:spPr>
            <a:xfrm>
              <a:off x="1550931" y="2699302"/>
              <a:ext cx="1080827" cy="10789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326912" y="1269369"/>
              <a:ext cx="2448038" cy="1429933"/>
              <a:chOff x="865588" y="1015189"/>
              <a:chExt cx="7105249" cy="5754864"/>
            </a:xfrm>
          </p:grpSpPr>
          <p:sp>
            <p:nvSpPr>
              <p:cNvPr id="117" name="Rectangle 116"/>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118" name="Rectangle: Rounded Corners 117"/>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0" name="Straight Connector 59"/>
            <p:cNvCxnSpPr>
              <a:cxnSpLocks/>
              <a:stCxn id="66" idx="2"/>
            </p:cNvCxnSpPr>
            <p:nvPr/>
          </p:nvCxnSpPr>
          <p:spPr>
            <a:xfrm>
              <a:off x="4464785" y="2699302"/>
              <a:ext cx="215443" cy="11678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69" idx="2"/>
            </p:cNvCxnSpPr>
            <p:nvPr/>
          </p:nvCxnSpPr>
          <p:spPr>
            <a:xfrm flipH="1">
              <a:off x="9375605" y="2805872"/>
              <a:ext cx="1224019" cy="91700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Cloud 64"/>
            <p:cNvSpPr/>
            <p:nvPr/>
          </p:nvSpPr>
          <p:spPr bwMode="auto">
            <a:xfrm>
              <a:off x="1308715" y="3118640"/>
              <a:ext cx="10084780" cy="1241262"/>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40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Cloud 36"/>
            <p:cNvSpPr/>
            <p:nvPr/>
          </p:nvSpPr>
          <p:spPr bwMode="auto">
            <a:xfrm>
              <a:off x="1159313" y="4733963"/>
              <a:ext cx="9971545" cy="1045829"/>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Internet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p:cNvGrpSpPr/>
            <p:nvPr/>
          </p:nvGrpSpPr>
          <p:grpSpPr>
            <a:xfrm>
              <a:off x="3101567" y="4180757"/>
              <a:ext cx="1226941" cy="776760"/>
              <a:chOff x="2985493" y="4380047"/>
              <a:chExt cx="1711706" cy="1403215"/>
            </a:xfrm>
          </p:grpSpPr>
          <p:pic>
            <p:nvPicPr>
              <p:cNvPr id="43" name="Picture 42"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4" name="Picture 43"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6" name="Group 45"/>
            <p:cNvGrpSpPr/>
            <p:nvPr/>
          </p:nvGrpSpPr>
          <p:grpSpPr>
            <a:xfrm>
              <a:off x="5531614" y="4180757"/>
              <a:ext cx="1226941" cy="776760"/>
              <a:chOff x="2985493" y="4380047"/>
              <a:chExt cx="1711706" cy="1403215"/>
            </a:xfrm>
          </p:grpSpPr>
          <p:pic>
            <p:nvPicPr>
              <p:cNvPr id="47" name="Picture 46"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8" name="Picture 47"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9" name="Group 48"/>
            <p:cNvGrpSpPr/>
            <p:nvPr/>
          </p:nvGrpSpPr>
          <p:grpSpPr>
            <a:xfrm>
              <a:off x="8290493" y="4083208"/>
              <a:ext cx="1226941" cy="776760"/>
              <a:chOff x="2985493" y="4380047"/>
              <a:chExt cx="1711706" cy="1403215"/>
            </a:xfrm>
          </p:grpSpPr>
          <p:pic>
            <p:nvPicPr>
              <p:cNvPr id="50" name="Picture 49"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51" name="Picture 50"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64" name="Group 63">
              <a:extLst>
                <a:ext uri="{FF2B5EF4-FFF2-40B4-BE49-F238E27FC236}">
                  <a16:creationId xmlns:a16="http://schemas.microsoft.com/office/drawing/2014/main" id="{31B1751A-3FE1-4019-A90A-F8CB8552AD9B}"/>
                </a:ext>
              </a:extLst>
            </p:cNvPr>
            <p:cNvGrpSpPr/>
            <p:nvPr/>
          </p:nvGrpSpPr>
          <p:grpSpPr>
            <a:xfrm>
              <a:off x="3240766" y="1269369"/>
              <a:ext cx="2448038" cy="1429933"/>
              <a:chOff x="865588" y="1015189"/>
              <a:chExt cx="7105249" cy="5754864"/>
            </a:xfrm>
          </p:grpSpPr>
          <p:sp>
            <p:nvSpPr>
              <p:cNvPr id="66" name="Rectangle 65">
                <a:extLst>
                  <a:ext uri="{FF2B5EF4-FFF2-40B4-BE49-F238E27FC236}">
                    <a16:creationId xmlns:a16="http://schemas.microsoft.com/office/drawing/2014/main" id="{C19593EF-908D-4349-BA8F-385AF8ACAEFE}"/>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67" name="Rectangle: Rounded Corners 66">
                <a:extLst>
                  <a:ext uri="{FF2B5EF4-FFF2-40B4-BE49-F238E27FC236}">
                    <a16:creationId xmlns:a16="http://schemas.microsoft.com/office/drawing/2014/main" id="{5B73201B-712F-4F9C-AF10-6A65AB7CD5B9}"/>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C579DE6C-3CD8-4518-90B9-7F52F34F6134}"/>
                </a:ext>
              </a:extLst>
            </p:cNvPr>
            <p:cNvGrpSpPr/>
            <p:nvPr/>
          </p:nvGrpSpPr>
          <p:grpSpPr>
            <a:xfrm>
              <a:off x="9375605" y="1375939"/>
              <a:ext cx="2448038" cy="1429933"/>
              <a:chOff x="865588" y="1015189"/>
              <a:chExt cx="7105249" cy="5754864"/>
            </a:xfrm>
          </p:grpSpPr>
          <p:sp>
            <p:nvSpPr>
              <p:cNvPr id="69" name="Rectangle 68">
                <a:extLst>
                  <a:ext uri="{FF2B5EF4-FFF2-40B4-BE49-F238E27FC236}">
                    <a16:creationId xmlns:a16="http://schemas.microsoft.com/office/drawing/2014/main" id="{32461DFB-E484-4733-A0E7-D9E624ABF35A}"/>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70" name="Rectangle: Rounded Corners 69">
                <a:extLst>
                  <a:ext uri="{FF2B5EF4-FFF2-40B4-BE49-F238E27FC236}">
                    <a16:creationId xmlns:a16="http://schemas.microsoft.com/office/drawing/2014/main" id="{F2846A79-9812-4837-AD6A-6AA3B2F21FAD}"/>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A4F14427-A478-4C2A-AAEE-18D8736A01E5}"/>
                </a:ext>
              </a:extLst>
            </p:cNvPr>
            <p:cNvSpPr txBox="1"/>
            <p:nvPr/>
          </p:nvSpPr>
          <p:spPr>
            <a:xfrm>
              <a:off x="5688804" y="1803946"/>
              <a:ext cx="3686800" cy="5866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endParaRPr kumimoji="0" lang="it-IT"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grpSp>
      <p:pic>
        <p:nvPicPr>
          <p:cNvPr id="83" name="Picture 82">
            <a:extLst>
              <a:ext uri="{FF2B5EF4-FFF2-40B4-BE49-F238E27FC236}">
                <a16:creationId xmlns:a16="http://schemas.microsoft.com/office/drawing/2014/main" id="{851AA5FA-FB4C-4944-8E29-41F42CA384E0}"/>
              </a:ext>
            </a:extLst>
          </p:cNvPr>
          <p:cNvPicPr>
            <a:picLocks noChangeAspect="1"/>
          </p:cNvPicPr>
          <p:nvPr/>
        </p:nvPicPr>
        <p:blipFill>
          <a:blip r:embed="rId4"/>
          <a:stretch>
            <a:fillRect/>
          </a:stretch>
        </p:blipFill>
        <p:spPr>
          <a:xfrm>
            <a:off x="5487769" y="6190010"/>
            <a:ext cx="1797284" cy="597251"/>
          </a:xfrm>
          <a:prstGeom prst="rect">
            <a:avLst/>
          </a:prstGeom>
        </p:spPr>
      </p:pic>
      <p:pic>
        <p:nvPicPr>
          <p:cNvPr id="84" name="Picture 83">
            <a:extLst>
              <a:ext uri="{FF2B5EF4-FFF2-40B4-BE49-F238E27FC236}">
                <a16:creationId xmlns:a16="http://schemas.microsoft.com/office/drawing/2014/main" id="{921ED616-036C-438A-B869-BF624C87BFB5}"/>
              </a:ext>
            </a:extLst>
          </p:cNvPr>
          <p:cNvPicPr>
            <a:picLocks noChangeAspect="1"/>
          </p:cNvPicPr>
          <p:nvPr/>
        </p:nvPicPr>
        <p:blipFill>
          <a:blip r:embed="rId4"/>
          <a:stretch>
            <a:fillRect/>
          </a:stretch>
        </p:blipFill>
        <p:spPr>
          <a:xfrm>
            <a:off x="753101" y="6157950"/>
            <a:ext cx="1797284" cy="597251"/>
          </a:xfrm>
          <a:prstGeom prst="rect">
            <a:avLst/>
          </a:prstGeom>
        </p:spPr>
      </p:pic>
      <p:pic>
        <p:nvPicPr>
          <p:cNvPr id="85" name="Picture 84">
            <a:extLst>
              <a:ext uri="{FF2B5EF4-FFF2-40B4-BE49-F238E27FC236}">
                <a16:creationId xmlns:a16="http://schemas.microsoft.com/office/drawing/2014/main" id="{AD3616A0-8D5F-4C3B-9360-B048CF6722E0}"/>
              </a:ext>
            </a:extLst>
          </p:cNvPr>
          <p:cNvPicPr>
            <a:picLocks noChangeAspect="1"/>
          </p:cNvPicPr>
          <p:nvPr/>
        </p:nvPicPr>
        <p:blipFill>
          <a:blip r:embed="rId4"/>
          <a:stretch>
            <a:fillRect/>
          </a:stretch>
        </p:blipFill>
        <p:spPr>
          <a:xfrm>
            <a:off x="3152103" y="6127568"/>
            <a:ext cx="1797284" cy="597251"/>
          </a:xfrm>
          <a:prstGeom prst="rect">
            <a:avLst/>
          </a:prstGeom>
        </p:spPr>
      </p:pic>
    </p:spTree>
    <p:extLst>
      <p:ext uri="{BB962C8B-B14F-4D97-AF65-F5344CB8AC3E}">
        <p14:creationId xmlns:p14="http://schemas.microsoft.com/office/powerpoint/2010/main" val="1193359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3.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TotalTime>
  <Words>2773</Words>
  <Application>Microsoft Office PowerPoint</Application>
  <PresentationFormat>Widescreen</PresentationFormat>
  <Paragraphs>607</Paragraphs>
  <Slides>40</Slides>
  <Notes>36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40</vt:i4>
      </vt:variant>
    </vt:vector>
  </HeadingPairs>
  <TitlesOfParts>
    <vt:vector size="53"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1_5-50033_TR23_BO_CT_Template</vt:lpstr>
      <vt:lpstr>VLAB Template</vt:lpstr>
      <vt:lpstr>5-50002_Ignite_Breakout_Template</vt:lpstr>
      <vt:lpstr>Azure Networking</vt:lpstr>
      <vt:lpstr>Microsoft Global Network</vt:lpstr>
      <vt:lpstr>Robust networking infrastructure services </vt:lpstr>
      <vt:lpstr>Hyperscale datacentre infrastructure Terminology </vt:lpstr>
      <vt:lpstr>Hyperscale datacentre infrastructure Terminology – RSA example </vt:lpstr>
      <vt:lpstr>Hyperscale datacentre infrastructure Terminology – RSA example </vt:lpstr>
      <vt:lpstr>Azure networking fundamentals  </vt:lpstr>
      <vt:lpstr>Microsoft global WAN</vt:lpstr>
      <vt:lpstr>Azure high-level network architecture</vt:lpstr>
      <vt:lpstr>Azure high-level network architecture</vt:lpstr>
      <vt:lpstr>Azure high-level network architecture</vt:lpstr>
      <vt:lpstr>Network connectivity for Azure services Public vs. private services</vt:lpstr>
      <vt:lpstr>Network connectivity for Azure services Public vs. private services</vt:lpstr>
      <vt:lpstr>Network connectivity for Azure services Public vs. private services</vt:lpstr>
      <vt:lpstr>Network connectivity for Azure services Internet access for Virtual Networks</vt:lpstr>
      <vt:lpstr>Network connectivity for Azure services VPN access for Virtual Networks</vt:lpstr>
      <vt:lpstr>Azure high-level network architecture The big picture</vt:lpstr>
      <vt:lpstr>Azure high-level network architecture In review</vt:lpstr>
      <vt:lpstr>Logical layered isolation</vt:lpstr>
      <vt:lpstr>Protecting your application</vt:lpstr>
      <vt:lpstr>Protecting your application</vt:lpstr>
      <vt:lpstr>Protecting your application</vt:lpstr>
      <vt:lpstr>Protecting your application</vt:lpstr>
      <vt:lpstr>Expressroute fundamentals</vt:lpstr>
      <vt:lpstr>Why Expressroute? The need for enterprise-grade connectivity</vt:lpstr>
      <vt:lpstr>Why Expressroute? The need for enterprise-grade connectivity</vt:lpstr>
      <vt:lpstr>What is Expressroute? Private connections to the Microsoft backbone</vt:lpstr>
      <vt:lpstr>What is Expressroute? Private connections to the Microsoft backbone</vt:lpstr>
      <vt:lpstr>What is Expressroute? Private connections to the Microsoft backbone</vt:lpstr>
      <vt:lpstr>What is Expressroute? Private connections to the Microsoft backbone</vt:lpstr>
      <vt:lpstr>What is Expressroute? Private connections to the Microsoft backbone</vt:lpstr>
      <vt:lpstr>What is Expressroute? Private connections to the Microsoft backbone</vt:lpstr>
      <vt:lpstr>Why Expressroute? Value proposition &amp; key benefits</vt:lpstr>
      <vt:lpstr>Expressroute key facts #1: Peering locations are NOT Azure datacenters</vt:lpstr>
      <vt:lpstr>Expressroute key facts #2: An ER circuit is a connection the Microsoft network, not to a specific Azure region</vt:lpstr>
      <vt:lpstr>Expressroute key facts #3: A single ER circuit provides access to resources in multiple Azure regions </vt:lpstr>
      <vt:lpstr>Expressroute in South Africa Regions and peering locations</vt:lpstr>
      <vt:lpstr>Expressroute in South Africa Typical disaster-resilient implementation (two ER circuits) </vt:lpstr>
      <vt:lpstr>Expressroute in South Africa Typical disaster-resilient implementation (two ER circuits)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Nicolas Blank</dc:creator>
  <cp:lastModifiedBy>Matthew Levy</cp:lastModifiedBy>
  <cp:revision>2</cp:revision>
  <dcterms:created xsi:type="dcterms:W3CDTF">2019-09-11T12:53:56Z</dcterms:created>
  <dcterms:modified xsi:type="dcterms:W3CDTF">2019-10-14T08:06:25Z</dcterms:modified>
</cp:coreProperties>
</file>